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FFE700"/>
    <a:srgbClr val="2E3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4" d="100"/>
          <a:sy n="94" d="100"/>
        </p:scale>
        <p:origin x="-72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43576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12969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3022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717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83027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24459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66166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60022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16200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1215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8102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D649C-18B1-41B4-B0BF-373C0DE3586C}" type="datetimeFigureOut">
              <a:rPr lang="en-MY" smtClean="0"/>
              <a:pPr/>
              <a:t>13/12/2017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7BDF3-CA9E-494B-B4D1-9A52CAD47E4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3720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" y="0"/>
            <a:ext cx="12192002" cy="1581665"/>
          </a:xfrm>
          <a:prstGeom prst="rect">
            <a:avLst/>
          </a:prstGeom>
          <a:solidFill>
            <a:srgbClr val="2E3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86" y="143602"/>
            <a:ext cx="1209896" cy="1294459"/>
          </a:xfrm>
          <a:prstGeom prst="rect">
            <a:avLst/>
          </a:prstGeom>
          <a:effectLst>
            <a:glow rad="38100">
              <a:schemeClr val="bg1">
                <a:lumMod val="75000"/>
              </a:schemeClr>
            </a:glow>
          </a:effectLst>
        </p:spPr>
      </p:pic>
      <p:sp>
        <p:nvSpPr>
          <p:cNvPr id="9" name="Rectangle 8"/>
          <p:cNvSpPr/>
          <p:nvPr/>
        </p:nvSpPr>
        <p:spPr>
          <a:xfrm>
            <a:off x="4059930" y="6576312"/>
            <a:ext cx="4072140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50" dirty="0" smtClean="0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© Copyright </a:t>
            </a:r>
            <a:r>
              <a:rPr lang="en-US" sz="1200" b="1" cap="none" spc="50" dirty="0" err="1" smtClean="0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Perpustakaan</a:t>
            </a:r>
            <a:r>
              <a:rPr lang="en-US" sz="1200" b="1" cap="none" spc="50" dirty="0" smtClean="0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1200" b="1" cap="none" spc="50" dirty="0" err="1" smtClean="0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Tuanku</a:t>
            </a:r>
            <a:r>
              <a:rPr lang="en-US" sz="1200" b="1" cap="none" spc="50" dirty="0" smtClean="0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Syed </a:t>
            </a:r>
            <a:r>
              <a:rPr lang="en-US" sz="1200" b="1" cap="none" spc="50" dirty="0" err="1" smtClean="0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Faizuddin</a:t>
            </a:r>
            <a:r>
              <a:rPr lang="en-US" sz="1200" b="1" cap="none" spc="50" dirty="0" smtClean="0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Putra</a:t>
            </a:r>
            <a:endParaRPr lang="en-US" sz="1200" b="1" cap="none" spc="50" dirty="0">
              <a:ln w="0"/>
              <a:solidFill>
                <a:schemeClr val="bg1">
                  <a:lumMod val="50000"/>
                  <a:alpha val="30000"/>
                </a:schemeClr>
              </a:solidFill>
              <a:effectLst>
                <a:glow>
                  <a:schemeClr val="accent1"/>
                </a:glow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90115" y="436888"/>
            <a:ext cx="8873006" cy="7078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spAutoFit/>
            <a:sp3d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rgbClr val="BFBFBF"/>
                </a:solidFill>
                <a:effectLst>
                  <a:glow rad="635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UNIVERSITI MALAYSIA PERLIS</a:t>
            </a:r>
            <a:endParaRPr lang="en-US" sz="4000" b="0" cap="none" spc="0" dirty="0">
              <a:ln w="0"/>
              <a:solidFill>
                <a:srgbClr val="BFBFBF"/>
              </a:solidFill>
              <a:effectLst>
                <a:glow rad="635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325415"/>
            <a:ext cx="12192000" cy="1581665"/>
          </a:xfrm>
          <a:prstGeom prst="rect">
            <a:avLst/>
          </a:prstGeom>
          <a:solidFill>
            <a:srgbClr val="FFE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Nobel Laureates @ </a:t>
            </a:r>
            <a:r>
              <a:rPr lang="en-US" sz="11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Perpustakaan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Tuanku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Syed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Faizuddin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Putra, </a:t>
            </a:r>
            <a:r>
              <a:rPr lang="en-US" sz="11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Kampus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Pauh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Putra</a:t>
            </a:r>
            <a:endParaRPr lang="en-MY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 rot="5400000">
            <a:off x="4224126" y="-2642463"/>
            <a:ext cx="3743752" cy="12192003"/>
          </a:xfrm>
          <a:prstGeom prst="rect">
            <a:avLst/>
          </a:prstGeom>
          <a:solidFill>
            <a:srgbClr val="BFBF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/>
          <p:cNvSpPr/>
          <p:nvPr/>
        </p:nvSpPr>
        <p:spPr>
          <a:xfrm>
            <a:off x="4346964" y="6460543"/>
            <a:ext cx="34980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 b="1" spc="50" dirty="0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© Copyright </a:t>
            </a:r>
            <a:r>
              <a:rPr lang="en-US" sz="1000" b="1" spc="50" dirty="0" err="1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Perpustakaan</a:t>
            </a:r>
            <a:r>
              <a:rPr lang="en-US" sz="1000" b="1" spc="50" dirty="0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1000" b="1" spc="50" dirty="0" err="1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Tuanku</a:t>
            </a:r>
            <a:r>
              <a:rPr lang="en-US" sz="1000" b="1" spc="50" dirty="0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Syed </a:t>
            </a:r>
            <a:r>
              <a:rPr lang="en-US" sz="1000" b="1" spc="50" dirty="0" err="1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Faizuddin</a:t>
            </a:r>
            <a:r>
              <a:rPr lang="en-US" sz="1000" b="1" spc="50" dirty="0">
                <a:ln w="0"/>
                <a:solidFill>
                  <a:schemeClr val="bg1">
                    <a:lumMod val="50000"/>
                    <a:alpha val="30000"/>
                  </a:schemeClr>
                </a:solidFill>
                <a:effectLst>
                  <a:glow>
                    <a:schemeClr val="accent1"/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Putra</a:t>
            </a:r>
          </a:p>
        </p:txBody>
      </p:sp>
      <p:pic>
        <p:nvPicPr>
          <p:cNvPr id="2050" name="Picture 2" descr="E:\2016\DSLR  18.01.17\IMG_7773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79029" y="1587408"/>
            <a:ext cx="5581155" cy="37207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731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4073</TotalTime>
  <Words>29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239</cp:revision>
  <dcterms:created xsi:type="dcterms:W3CDTF">2016-10-13T01:56:23Z</dcterms:created>
  <dcterms:modified xsi:type="dcterms:W3CDTF">2017-12-13T08:35:04Z</dcterms:modified>
</cp:coreProperties>
</file>