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handoutMasterIdLst>
    <p:handoutMasterId r:id="rId38"/>
  </p:handoutMasterIdLst>
  <p:sldIdLst>
    <p:sldId id="256" r:id="rId2"/>
    <p:sldId id="259" r:id="rId3"/>
    <p:sldId id="282" r:id="rId4"/>
    <p:sldId id="268" r:id="rId5"/>
    <p:sldId id="269" r:id="rId6"/>
    <p:sldId id="266" r:id="rId7"/>
    <p:sldId id="277" r:id="rId8"/>
    <p:sldId id="293" r:id="rId9"/>
    <p:sldId id="274" r:id="rId10"/>
    <p:sldId id="278" r:id="rId11"/>
    <p:sldId id="279" r:id="rId12"/>
    <p:sldId id="281" r:id="rId13"/>
    <p:sldId id="280" r:id="rId14"/>
    <p:sldId id="267" r:id="rId15"/>
    <p:sldId id="292" r:id="rId16"/>
    <p:sldId id="275" r:id="rId17"/>
    <p:sldId id="271" r:id="rId18"/>
    <p:sldId id="284" r:id="rId19"/>
    <p:sldId id="285" r:id="rId20"/>
    <p:sldId id="283" r:id="rId21"/>
    <p:sldId id="286" r:id="rId22"/>
    <p:sldId id="287" r:id="rId23"/>
    <p:sldId id="288" r:id="rId24"/>
    <p:sldId id="289" r:id="rId25"/>
    <p:sldId id="290" r:id="rId26"/>
    <p:sldId id="291" r:id="rId27"/>
    <p:sldId id="299" r:id="rId28"/>
    <p:sldId id="295" r:id="rId29"/>
    <p:sldId id="294" r:id="rId30"/>
    <p:sldId id="296" r:id="rId31"/>
    <p:sldId id="297" r:id="rId32"/>
    <p:sldId id="298" r:id="rId33"/>
    <p:sldId id="300" r:id="rId34"/>
    <p:sldId id="301" r:id="rId35"/>
    <p:sldId id="272" r:id="rId36"/>
  </p:sldIdLst>
  <p:sldSz cx="9144000" cy="6858000" type="screen4x3"/>
  <p:notesSz cx="6858000" cy="9144000"/>
  <p:defaultTextStyle>
    <a:defPPr>
      <a:defRPr lang="fr-FR"/>
    </a:defPPr>
    <a:lvl1pPr algn="l" rtl="0" fontAlgn="base">
      <a:spcBef>
        <a:spcPct val="0"/>
      </a:spcBef>
      <a:spcAft>
        <a:spcPct val="0"/>
      </a:spcAft>
      <a:defRPr b="1" kern="1200">
        <a:solidFill>
          <a:schemeClr val="tx1"/>
        </a:solidFill>
        <a:latin typeface="Arial" charset="0"/>
        <a:ea typeface="+mn-ea"/>
        <a:cs typeface="+mn-cs"/>
      </a:defRPr>
    </a:lvl1pPr>
    <a:lvl2pPr marL="457200" algn="l" rtl="0" fontAlgn="base">
      <a:spcBef>
        <a:spcPct val="0"/>
      </a:spcBef>
      <a:spcAft>
        <a:spcPct val="0"/>
      </a:spcAft>
      <a:defRPr b="1" kern="1200">
        <a:solidFill>
          <a:schemeClr val="tx1"/>
        </a:solidFill>
        <a:latin typeface="Arial" charset="0"/>
        <a:ea typeface="+mn-ea"/>
        <a:cs typeface="+mn-cs"/>
      </a:defRPr>
    </a:lvl2pPr>
    <a:lvl3pPr marL="914400" algn="l" rtl="0" fontAlgn="base">
      <a:spcBef>
        <a:spcPct val="0"/>
      </a:spcBef>
      <a:spcAft>
        <a:spcPct val="0"/>
      </a:spcAft>
      <a:defRPr b="1" kern="1200">
        <a:solidFill>
          <a:schemeClr val="tx1"/>
        </a:solidFill>
        <a:latin typeface="Arial" charset="0"/>
        <a:ea typeface="+mn-ea"/>
        <a:cs typeface="+mn-cs"/>
      </a:defRPr>
    </a:lvl3pPr>
    <a:lvl4pPr marL="1371600" algn="l" rtl="0" fontAlgn="base">
      <a:spcBef>
        <a:spcPct val="0"/>
      </a:spcBef>
      <a:spcAft>
        <a:spcPct val="0"/>
      </a:spcAft>
      <a:defRPr b="1" kern="1200">
        <a:solidFill>
          <a:schemeClr val="tx1"/>
        </a:solidFill>
        <a:latin typeface="Arial" charset="0"/>
        <a:ea typeface="+mn-ea"/>
        <a:cs typeface="+mn-cs"/>
      </a:defRPr>
    </a:lvl4pPr>
    <a:lvl5pPr marL="1828800" algn="l" rtl="0" fontAlgn="base">
      <a:spcBef>
        <a:spcPct val="0"/>
      </a:spcBef>
      <a:spcAft>
        <a:spcPct val="0"/>
      </a:spcAft>
      <a:defRPr b="1" kern="1200">
        <a:solidFill>
          <a:schemeClr val="tx1"/>
        </a:solidFill>
        <a:latin typeface="Arial" charset="0"/>
        <a:ea typeface="+mn-ea"/>
        <a:cs typeface="+mn-cs"/>
      </a:defRPr>
    </a:lvl5pPr>
    <a:lvl6pPr marL="2286000" algn="l" defTabSz="914400" rtl="0" eaLnBrk="1" latinLnBrk="0" hangingPunct="1">
      <a:defRPr b="1" kern="1200">
        <a:solidFill>
          <a:schemeClr val="tx1"/>
        </a:solidFill>
        <a:latin typeface="Arial" charset="0"/>
        <a:ea typeface="+mn-ea"/>
        <a:cs typeface="+mn-cs"/>
      </a:defRPr>
    </a:lvl6pPr>
    <a:lvl7pPr marL="2743200" algn="l" defTabSz="914400" rtl="0" eaLnBrk="1" latinLnBrk="0" hangingPunct="1">
      <a:defRPr b="1" kern="1200">
        <a:solidFill>
          <a:schemeClr val="tx1"/>
        </a:solidFill>
        <a:latin typeface="Arial" charset="0"/>
        <a:ea typeface="+mn-ea"/>
        <a:cs typeface="+mn-cs"/>
      </a:defRPr>
    </a:lvl7pPr>
    <a:lvl8pPr marL="3200400" algn="l" defTabSz="914400" rtl="0" eaLnBrk="1" latinLnBrk="0" hangingPunct="1">
      <a:defRPr b="1" kern="1200">
        <a:solidFill>
          <a:schemeClr val="tx1"/>
        </a:solidFill>
        <a:latin typeface="Arial" charset="0"/>
        <a:ea typeface="+mn-ea"/>
        <a:cs typeface="+mn-cs"/>
      </a:defRPr>
    </a:lvl8pPr>
    <a:lvl9pPr marL="3657600" algn="l" defTabSz="914400" rtl="0" eaLnBrk="1" latinLnBrk="0" hangingPunct="1">
      <a:defRPr b="1"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CC"/>
    <a:srgbClr val="339933"/>
    <a:srgbClr val="CC0000"/>
    <a:srgbClr val="FF9900"/>
    <a:srgbClr val="B2B2B2"/>
    <a:srgbClr val="BC541A"/>
    <a:srgbClr val="D8601E"/>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2547" autoAdjust="0"/>
    <p:restoredTop sz="94664" autoAdjust="0"/>
  </p:normalViewPr>
  <p:slideViewPr>
    <p:cSldViewPr>
      <p:cViewPr varScale="1">
        <p:scale>
          <a:sx n="70" d="100"/>
          <a:sy n="70" d="100"/>
        </p:scale>
        <p:origin x="-612"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0"/>
    </p:cViewPr>
  </p:sorterViewPr>
  <p:notesViewPr>
    <p:cSldViewPr>
      <p:cViewPr varScale="1">
        <p:scale>
          <a:sx n="56" d="100"/>
          <a:sy n="56" d="100"/>
        </p:scale>
        <p:origin x="-1236" y="-90"/>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a:latin typeface="Calibri" pitchFamily="34" charset="0"/>
              </a:defRPr>
            </a:lvl1pPr>
          </a:lstStyle>
          <a:p>
            <a:endParaRPr lang="en-US"/>
          </a:p>
        </p:txBody>
      </p:sp>
      <p:sp>
        <p:nvSpPr>
          <p:cNvPr id="81923"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a:latin typeface="Calibri" pitchFamily="34" charset="0"/>
              </a:defRPr>
            </a:lvl1pPr>
          </a:lstStyle>
          <a:p>
            <a:fld id="{B3B61BAF-E189-43A2-A42C-7AAB15ABEE84}" type="datetimeFigureOut">
              <a:rPr lang="en-US"/>
              <a:pPr/>
              <a:t>12/31/2009</a:t>
            </a:fld>
            <a:endParaRPr lang="en-US"/>
          </a:p>
        </p:txBody>
      </p:sp>
      <p:sp>
        <p:nvSpPr>
          <p:cNvPr id="81924"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a:latin typeface="Calibri" pitchFamily="34" charset="0"/>
              </a:defRPr>
            </a:lvl1pPr>
          </a:lstStyle>
          <a:p>
            <a:endParaRPr lang="en-US"/>
          </a:p>
        </p:txBody>
      </p:sp>
      <p:sp>
        <p:nvSpPr>
          <p:cNvPr id="81925"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a:latin typeface="Calibri" pitchFamily="34" charset="0"/>
              </a:defRPr>
            </a:lvl1pPr>
          </a:lstStyle>
          <a:p>
            <a:fld id="{FEB5B583-7853-4222-AFB5-108BE29E5831}" type="slidenum">
              <a:rPr lang="en-US"/>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a:latin typeface="Calibri" pitchFamily="34" charset="0"/>
              </a:defRPr>
            </a:lvl1pPr>
          </a:lstStyle>
          <a:p>
            <a:endParaRPr lang="en-US"/>
          </a:p>
        </p:txBody>
      </p:sp>
      <p:sp>
        <p:nvSpPr>
          <p:cNvPr id="39939"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a:latin typeface="Calibri" pitchFamily="34" charset="0"/>
              </a:defRPr>
            </a:lvl1pPr>
          </a:lstStyle>
          <a:p>
            <a:fld id="{D66EBCF0-426C-4481-B4FF-9F856E3C6D1D}" type="datetimeFigureOut">
              <a:rPr lang="en-US"/>
              <a:pPr/>
              <a:t>12/31/2009</a:t>
            </a:fld>
            <a:endParaRPr lang="en-US"/>
          </a:p>
        </p:txBody>
      </p:sp>
      <p:sp>
        <p:nvSpPr>
          <p:cNvPr id="39940" name="Rectangle 4"/>
          <p:cNvSpPr>
            <a:spLocks noRo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39941"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9942"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a:latin typeface="Calibri" pitchFamily="34" charset="0"/>
              </a:defRPr>
            </a:lvl1pPr>
          </a:lstStyle>
          <a:p>
            <a:endParaRPr lang="en-US"/>
          </a:p>
        </p:txBody>
      </p:sp>
      <p:sp>
        <p:nvSpPr>
          <p:cNvPr id="39943"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a:latin typeface="Calibri" pitchFamily="34" charset="0"/>
              </a:defRPr>
            </a:lvl1pPr>
          </a:lstStyle>
          <a:p>
            <a:fld id="{C92536DA-F87E-474F-9471-E839F23CA727}" type="slidenum">
              <a:rPr lang="en-US"/>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Calibri" pitchFamily="34" charset="0"/>
        <a:ea typeface="+mn-ea"/>
        <a:cs typeface="+mn-cs"/>
      </a:defRPr>
    </a:lvl1pPr>
    <a:lvl2pPr marL="457200" algn="l" rtl="0" fontAlgn="base">
      <a:spcBef>
        <a:spcPct val="30000"/>
      </a:spcBef>
      <a:spcAft>
        <a:spcPct val="0"/>
      </a:spcAft>
      <a:defRPr sz="1200" kern="1200">
        <a:solidFill>
          <a:schemeClr val="tx1"/>
        </a:solidFill>
        <a:latin typeface="Calibri" pitchFamily="34" charset="0"/>
        <a:ea typeface="+mn-ea"/>
        <a:cs typeface="+mn-cs"/>
      </a:defRPr>
    </a:lvl2pPr>
    <a:lvl3pPr marL="914400" algn="l" rtl="0" fontAlgn="base">
      <a:spcBef>
        <a:spcPct val="30000"/>
      </a:spcBef>
      <a:spcAft>
        <a:spcPct val="0"/>
      </a:spcAft>
      <a:defRPr sz="1200" kern="1200">
        <a:solidFill>
          <a:schemeClr val="tx1"/>
        </a:solidFill>
        <a:latin typeface="Calibri" pitchFamily="34" charset="0"/>
        <a:ea typeface="+mn-ea"/>
        <a:cs typeface="+mn-cs"/>
      </a:defRPr>
    </a:lvl3pPr>
    <a:lvl4pPr marL="1371600" algn="l" rtl="0" fontAlgn="base">
      <a:spcBef>
        <a:spcPct val="30000"/>
      </a:spcBef>
      <a:spcAft>
        <a:spcPct val="0"/>
      </a:spcAft>
      <a:defRPr sz="1200" kern="1200">
        <a:solidFill>
          <a:schemeClr val="tx1"/>
        </a:solidFill>
        <a:latin typeface="Calibri" pitchFamily="34" charset="0"/>
        <a:ea typeface="+mn-ea"/>
        <a:cs typeface="+mn-cs"/>
      </a:defRPr>
    </a:lvl4pPr>
    <a:lvl5pPr marL="1828800" algn="l" rtl="0" fontAlgn="base">
      <a:spcBef>
        <a:spcPct val="30000"/>
      </a:spcBef>
      <a:spcAft>
        <a:spcPct val="0"/>
      </a:spcAft>
      <a:defRPr sz="1200" kern="1200">
        <a:solidFill>
          <a:schemeClr val="tx1"/>
        </a:solidFill>
        <a:latin typeface="Calibri"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CA"/>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CA"/>
          </a:p>
        </p:txBody>
      </p:sp>
      <p:sp>
        <p:nvSpPr>
          <p:cNvPr id="4" name="Espace réservé de la date 3"/>
          <p:cNvSpPr>
            <a:spLocks noGrp="1"/>
          </p:cNvSpPr>
          <p:nvPr>
            <p:ph type="dt" sz="half" idx="10"/>
          </p:nvPr>
        </p:nvSpPr>
        <p:spPr/>
        <p:txBody>
          <a:bodyPr/>
          <a:lstStyle>
            <a:lvl1pPr>
              <a:defRPr/>
            </a:lvl1pPr>
          </a:lstStyle>
          <a:p>
            <a:pPr>
              <a:defRPr/>
            </a:pPr>
            <a:fld id="{8A194DE7-D700-42BB-AF51-22991E00F9AD}" type="datetimeFigureOut">
              <a:rPr lang="fr-FR"/>
              <a:pPr>
                <a:defRPr/>
              </a:pPr>
              <a:t>31/12/2009</a:t>
            </a:fld>
            <a:endParaRPr lang="fr-CA"/>
          </a:p>
        </p:txBody>
      </p:sp>
      <p:sp>
        <p:nvSpPr>
          <p:cNvPr id="5" name="Espace réservé du pied de page 4"/>
          <p:cNvSpPr>
            <a:spLocks noGrp="1"/>
          </p:cNvSpPr>
          <p:nvPr>
            <p:ph type="ftr" sz="quarter" idx="11"/>
          </p:nvPr>
        </p:nvSpPr>
        <p:spPr/>
        <p:txBody>
          <a:bodyPr/>
          <a:lstStyle>
            <a:lvl1pPr>
              <a:defRPr/>
            </a:lvl1pPr>
          </a:lstStyle>
          <a:p>
            <a:pPr>
              <a:defRPr/>
            </a:pPr>
            <a:endParaRPr lang="fr-CA"/>
          </a:p>
        </p:txBody>
      </p:sp>
      <p:sp>
        <p:nvSpPr>
          <p:cNvPr id="6" name="Espace réservé du numéro de diapositive 5"/>
          <p:cNvSpPr>
            <a:spLocks noGrp="1"/>
          </p:cNvSpPr>
          <p:nvPr>
            <p:ph type="sldNum" sz="quarter" idx="12"/>
          </p:nvPr>
        </p:nvSpPr>
        <p:spPr/>
        <p:txBody>
          <a:bodyPr/>
          <a:lstStyle>
            <a:lvl1pPr>
              <a:defRPr/>
            </a:lvl1pPr>
          </a:lstStyle>
          <a:p>
            <a:pPr>
              <a:defRPr/>
            </a:pPr>
            <a:fld id="{922B26C7-0800-456E-B9EF-6B93F0C47473}" type="slidenum">
              <a:rPr lang="fr-CA"/>
              <a:pPr>
                <a:defRPr/>
              </a:pPr>
              <a:t>‹#›</a:t>
            </a:fld>
            <a:endParaRPr lang="fr-C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CA"/>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e la date 3"/>
          <p:cNvSpPr>
            <a:spLocks noGrp="1"/>
          </p:cNvSpPr>
          <p:nvPr>
            <p:ph type="dt" sz="half" idx="10"/>
          </p:nvPr>
        </p:nvSpPr>
        <p:spPr/>
        <p:txBody>
          <a:bodyPr/>
          <a:lstStyle>
            <a:lvl1pPr>
              <a:defRPr/>
            </a:lvl1pPr>
          </a:lstStyle>
          <a:p>
            <a:pPr>
              <a:defRPr/>
            </a:pPr>
            <a:fld id="{C26A1220-AC2E-4442-9AFA-32C7D9EC8755}" type="datetimeFigureOut">
              <a:rPr lang="fr-FR"/>
              <a:pPr>
                <a:defRPr/>
              </a:pPr>
              <a:t>31/12/2009</a:t>
            </a:fld>
            <a:endParaRPr lang="fr-CA"/>
          </a:p>
        </p:txBody>
      </p:sp>
      <p:sp>
        <p:nvSpPr>
          <p:cNvPr id="5" name="Espace réservé du pied de page 4"/>
          <p:cNvSpPr>
            <a:spLocks noGrp="1"/>
          </p:cNvSpPr>
          <p:nvPr>
            <p:ph type="ftr" sz="quarter" idx="11"/>
          </p:nvPr>
        </p:nvSpPr>
        <p:spPr/>
        <p:txBody>
          <a:bodyPr/>
          <a:lstStyle>
            <a:lvl1pPr>
              <a:defRPr/>
            </a:lvl1pPr>
          </a:lstStyle>
          <a:p>
            <a:pPr>
              <a:defRPr/>
            </a:pPr>
            <a:endParaRPr lang="fr-CA"/>
          </a:p>
        </p:txBody>
      </p:sp>
      <p:sp>
        <p:nvSpPr>
          <p:cNvPr id="6" name="Espace réservé du numéro de diapositive 5"/>
          <p:cNvSpPr>
            <a:spLocks noGrp="1"/>
          </p:cNvSpPr>
          <p:nvPr>
            <p:ph type="sldNum" sz="quarter" idx="12"/>
          </p:nvPr>
        </p:nvSpPr>
        <p:spPr/>
        <p:txBody>
          <a:bodyPr/>
          <a:lstStyle>
            <a:lvl1pPr>
              <a:defRPr/>
            </a:lvl1pPr>
          </a:lstStyle>
          <a:p>
            <a:pPr>
              <a:defRPr/>
            </a:pPr>
            <a:fld id="{230464D8-27E6-4F19-B4CF-4BB3203CF1C6}" type="slidenum">
              <a:rPr lang="fr-CA"/>
              <a:pPr>
                <a:defRPr/>
              </a:pPr>
              <a:t>‹#›</a:t>
            </a:fld>
            <a:endParaRPr lang="fr-C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CA"/>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lvl1pPr>
              <a:defRPr/>
            </a:lvl1pPr>
          </a:lstStyle>
          <a:p>
            <a:pPr>
              <a:defRPr/>
            </a:pPr>
            <a:fld id="{A3FC334C-BBA9-4B0E-A6B9-9035D8A40275}" type="datetimeFigureOut">
              <a:rPr lang="fr-FR"/>
              <a:pPr>
                <a:defRPr/>
              </a:pPr>
              <a:t>31/12/2009</a:t>
            </a:fld>
            <a:endParaRPr lang="fr-CA"/>
          </a:p>
        </p:txBody>
      </p:sp>
      <p:sp>
        <p:nvSpPr>
          <p:cNvPr id="5" name="Espace réservé du pied de page 4"/>
          <p:cNvSpPr>
            <a:spLocks noGrp="1"/>
          </p:cNvSpPr>
          <p:nvPr>
            <p:ph type="ftr" sz="quarter" idx="11"/>
          </p:nvPr>
        </p:nvSpPr>
        <p:spPr/>
        <p:txBody>
          <a:bodyPr/>
          <a:lstStyle>
            <a:lvl1pPr>
              <a:defRPr/>
            </a:lvl1pPr>
          </a:lstStyle>
          <a:p>
            <a:pPr>
              <a:defRPr/>
            </a:pPr>
            <a:endParaRPr lang="fr-CA"/>
          </a:p>
        </p:txBody>
      </p:sp>
      <p:sp>
        <p:nvSpPr>
          <p:cNvPr id="6" name="Espace réservé du numéro de diapositive 5"/>
          <p:cNvSpPr>
            <a:spLocks noGrp="1"/>
          </p:cNvSpPr>
          <p:nvPr>
            <p:ph type="sldNum" sz="quarter" idx="12"/>
          </p:nvPr>
        </p:nvSpPr>
        <p:spPr/>
        <p:txBody>
          <a:bodyPr/>
          <a:lstStyle>
            <a:lvl1pPr>
              <a:defRPr/>
            </a:lvl1pPr>
          </a:lstStyle>
          <a:p>
            <a:pPr>
              <a:defRPr/>
            </a:pPr>
            <a:fld id="{D52A698A-9B48-4AC3-8FEA-560E287B2E5A}" type="slidenum">
              <a:rPr lang="fr-CA"/>
              <a:pPr>
                <a:defRPr/>
              </a:pPr>
              <a:t>‹#›</a:t>
            </a:fld>
            <a:endParaRPr lang="fr-C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CA"/>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5" name="Espace réservé de la date 3"/>
          <p:cNvSpPr>
            <a:spLocks noGrp="1"/>
          </p:cNvSpPr>
          <p:nvPr>
            <p:ph type="dt" sz="half" idx="10"/>
          </p:nvPr>
        </p:nvSpPr>
        <p:spPr/>
        <p:txBody>
          <a:bodyPr/>
          <a:lstStyle>
            <a:lvl1pPr>
              <a:defRPr/>
            </a:lvl1pPr>
          </a:lstStyle>
          <a:p>
            <a:pPr>
              <a:defRPr/>
            </a:pPr>
            <a:fld id="{C35DC746-2AF9-4AFD-8059-A3EB149957B5}" type="datetimeFigureOut">
              <a:rPr lang="fr-FR"/>
              <a:pPr>
                <a:defRPr/>
              </a:pPr>
              <a:t>31/12/2009</a:t>
            </a:fld>
            <a:endParaRPr lang="fr-CA"/>
          </a:p>
        </p:txBody>
      </p:sp>
      <p:sp>
        <p:nvSpPr>
          <p:cNvPr id="6" name="Espace réservé du pied de page 4"/>
          <p:cNvSpPr>
            <a:spLocks noGrp="1"/>
          </p:cNvSpPr>
          <p:nvPr>
            <p:ph type="ftr" sz="quarter" idx="11"/>
          </p:nvPr>
        </p:nvSpPr>
        <p:spPr/>
        <p:txBody>
          <a:bodyPr/>
          <a:lstStyle>
            <a:lvl1pPr>
              <a:defRPr/>
            </a:lvl1pPr>
          </a:lstStyle>
          <a:p>
            <a:pPr>
              <a:defRPr/>
            </a:pPr>
            <a:endParaRPr lang="fr-CA"/>
          </a:p>
        </p:txBody>
      </p:sp>
      <p:sp>
        <p:nvSpPr>
          <p:cNvPr id="7" name="Espace réservé du numéro de diapositive 5"/>
          <p:cNvSpPr>
            <a:spLocks noGrp="1"/>
          </p:cNvSpPr>
          <p:nvPr>
            <p:ph type="sldNum" sz="quarter" idx="12"/>
          </p:nvPr>
        </p:nvSpPr>
        <p:spPr/>
        <p:txBody>
          <a:bodyPr/>
          <a:lstStyle>
            <a:lvl1pPr>
              <a:defRPr/>
            </a:lvl1pPr>
          </a:lstStyle>
          <a:p>
            <a:pPr>
              <a:defRPr/>
            </a:pPr>
            <a:fld id="{BA2E3789-5E62-4196-ACEB-B343C7FBB61B}" type="slidenum">
              <a:rPr lang="fr-CA"/>
              <a:pPr>
                <a:defRPr/>
              </a:pPr>
              <a:t>‹#›</a:t>
            </a:fld>
            <a:endParaRPr lang="fr-C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CA"/>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7" name="Espace réservé de la date 3"/>
          <p:cNvSpPr>
            <a:spLocks noGrp="1"/>
          </p:cNvSpPr>
          <p:nvPr>
            <p:ph type="dt" sz="half" idx="10"/>
          </p:nvPr>
        </p:nvSpPr>
        <p:spPr/>
        <p:txBody>
          <a:bodyPr/>
          <a:lstStyle>
            <a:lvl1pPr>
              <a:defRPr/>
            </a:lvl1pPr>
          </a:lstStyle>
          <a:p>
            <a:pPr>
              <a:defRPr/>
            </a:pPr>
            <a:fld id="{8DD1B15A-FDCE-4507-83EC-3C5DE4244E62}" type="datetimeFigureOut">
              <a:rPr lang="fr-FR"/>
              <a:pPr>
                <a:defRPr/>
              </a:pPr>
              <a:t>31/12/2009</a:t>
            </a:fld>
            <a:endParaRPr lang="fr-CA"/>
          </a:p>
        </p:txBody>
      </p:sp>
      <p:sp>
        <p:nvSpPr>
          <p:cNvPr id="8" name="Espace réservé du pied de page 4"/>
          <p:cNvSpPr>
            <a:spLocks noGrp="1"/>
          </p:cNvSpPr>
          <p:nvPr>
            <p:ph type="ftr" sz="quarter" idx="11"/>
          </p:nvPr>
        </p:nvSpPr>
        <p:spPr/>
        <p:txBody>
          <a:bodyPr/>
          <a:lstStyle>
            <a:lvl1pPr>
              <a:defRPr/>
            </a:lvl1pPr>
          </a:lstStyle>
          <a:p>
            <a:pPr>
              <a:defRPr/>
            </a:pPr>
            <a:endParaRPr lang="fr-CA"/>
          </a:p>
        </p:txBody>
      </p:sp>
      <p:sp>
        <p:nvSpPr>
          <p:cNvPr id="9" name="Espace réservé du numéro de diapositive 5"/>
          <p:cNvSpPr>
            <a:spLocks noGrp="1"/>
          </p:cNvSpPr>
          <p:nvPr>
            <p:ph type="sldNum" sz="quarter" idx="12"/>
          </p:nvPr>
        </p:nvSpPr>
        <p:spPr/>
        <p:txBody>
          <a:bodyPr/>
          <a:lstStyle>
            <a:lvl1pPr>
              <a:defRPr/>
            </a:lvl1pPr>
          </a:lstStyle>
          <a:p>
            <a:pPr>
              <a:defRPr/>
            </a:pPr>
            <a:fld id="{857E7A4B-3AE1-4EE7-869C-7D03988CE832}" type="slidenum">
              <a:rPr lang="fr-CA"/>
              <a:pPr>
                <a:defRPr/>
              </a:pPr>
              <a:t>‹#›</a:t>
            </a:fld>
            <a:endParaRPr lang="fr-C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CA"/>
          </a:p>
        </p:txBody>
      </p:sp>
      <p:sp>
        <p:nvSpPr>
          <p:cNvPr id="3" name="Espace réservé de la date 3"/>
          <p:cNvSpPr>
            <a:spLocks noGrp="1"/>
          </p:cNvSpPr>
          <p:nvPr>
            <p:ph type="dt" sz="half" idx="10"/>
          </p:nvPr>
        </p:nvSpPr>
        <p:spPr/>
        <p:txBody>
          <a:bodyPr/>
          <a:lstStyle>
            <a:lvl1pPr>
              <a:defRPr/>
            </a:lvl1pPr>
          </a:lstStyle>
          <a:p>
            <a:pPr>
              <a:defRPr/>
            </a:pPr>
            <a:fld id="{424B022E-10EE-48A3-97A2-C1EC1065F2FD}" type="datetimeFigureOut">
              <a:rPr lang="fr-FR"/>
              <a:pPr>
                <a:defRPr/>
              </a:pPr>
              <a:t>31/12/2009</a:t>
            </a:fld>
            <a:endParaRPr lang="fr-CA"/>
          </a:p>
        </p:txBody>
      </p:sp>
      <p:sp>
        <p:nvSpPr>
          <p:cNvPr id="4" name="Espace réservé du pied de page 4"/>
          <p:cNvSpPr>
            <a:spLocks noGrp="1"/>
          </p:cNvSpPr>
          <p:nvPr>
            <p:ph type="ftr" sz="quarter" idx="11"/>
          </p:nvPr>
        </p:nvSpPr>
        <p:spPr/>
        <p:txBody>
          <a:bodyPr/>
          <a:lstStyle>
            <a:lvl1pPr>
              <a:defRPr/>
            </a:lvl1pPr>
          </a:lstStyle>
          <a:p>
            <a:pPr>
              <a:defRPr/>
            </a:pPr>
            <a:endParaRPr lang="fr-CA"/>
          </a:p>
        </p:txBody>
      </p:sp>
      <p:sp>
        <p:nvSpPr>
          <p:cNvPr id="5" name="Espace réservé du numéro de diapositive 5"/>
          <p:cNvSpPr>
            <a:spLocks noGrp="1"/>
          </p:cNvSpPr>
          <p:nvPr>
            <p:ph type="sldNum" sz="quarter" idx="12"/>
          </p:nvPr>
        </p:nvSpPr>
        <p:spPr/>
        <p:txBody>
          <a:bodyPr/>
          <a:lstStyle>
            <a:lvl1pPr>
              <a:defRPr/>
            </a:lvl1pPr>
          </a:lstStyle>
          <a:p>
            <a:pPr>
              <a:defRPr/>
            </a:pPr>
            <a:fld id="{DA9A6854-2F16-4D54-8225-981A654C2195}" type="slidenum">
              <a:rPr lang="fr-CA"/>
              <a:pPr>
                <a:defRPr/>
              </a:pPr>
              <a:t>‹#›</a:t>
            </a:fld>
            <a:endParaRPr lang="fr-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3"/>
          <p:cNvSpPr>
            <a:spLocks noGrp="1"/>
          </p:cNvSpPr>
          <p:nvPr>
            <p:ph type="dt" sz="half" idx="10"/>
          </p:nvPr>
        </p:nvSpPr>
        <p:spPr/>
        <p:txBody>
          <a:bodyPr/>
          <a:lstStyle>
            <a:lvl1pPr>
              <a:defRPr/>
            </a:lvl1pPr>
          </a:lstStyle>
          <a:p>
            <a:pPr>
              <a:defRPr/>
            </a:pPr>
            <a:fld id="{98CFB7D9-FF26-401D-98C5-7A7C7165B7E5}" type="datetimeFigureOut">
              <a:rPr lang="fr-FR"/>
              <a:pPr>
                <a:defRPr/>
              </a:pPr>
              <a:t>31/12/2009</a:t>
            </a:fld>
            <a:endParaRPr lang="fr-CA"/>
          </a:p>
        </p:txBody>
      </p:sp>
      <p:sp>
        <p:nvSpPr>
          <p:cNvPr id="3" name="Espace réservé du pied de page 4"/>
          <p:cNvSpPr>
            <a:spLocks noGrp="1"/>
          </p:cNvSpPr>
          <p:nvPr>
            <p:ph type="ftr" sz="quarter" idx="11"/>
          </p:nvPr>
        </p:nvSpPr>
        <p:spPr/>
        <p:txBody>
          <a:bodyPr/>
          <a:lstStyle>
            <a:lvl1pPr>
              <a:defRPr/>
            </a:lvl1pPr>
          </a:lstStyle>
          <a:p>
            <a:pPr>
              <a:defRPr/>
            </a:pPr>
            <a:endParaRPr lang="fr-CA"/>
          </a:p>
        </p:txBody>
      </p:sp>
      <p:sp>
        <p:nvSpPr>
          <p:cNvPr id="4" name="Espace réservé du numéro de diapositive 5"/>
          <p:cNvSpPr>
            <a:spLocks noGrp="1"/>
          </p:cNvSpPr>
          <p:nvPr>
            <p:ph type="sldNum" sz="quarter" idx="12"/>
          </p:nvPr>
        </p:nvSpPr>
        <p:spPr/>
        <p:txBody>
          <a:bodyPr/>
          <a:lstStyle>
            <a:lvl1pPr>
              <a:defRPr/>
            </a:lvl1pPr>
          </a:lstStyle>
          <a:p>
            <a:pPr>
              <a:defRPr/>
            </a:pPr>
            <a:fld id="{11FE03B7-2DB7-4F2D-A7BD-13B738D2AC8F}" type="slidenum">
              <a:rPr lang="fr-CA"/>
              <a:pPr>
                <a:defRPr/>
              </a:pPr>
              <a:t>‹#›</a:t>
            </a:fld>
            <a:endParaRPr lang="fr-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CA"/>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3"/>
          <p:cNvSpPr>
            <a:spLocks noGrp="1"/>
          </p:cNvSpPr>
          <p:nvPr>
            <p:ph type="dt" sz="half" idx="10"/>
          </p:nvPr>
        </p:nvSpPr>
        <p:spPr/>
        <p:txBody>
          <a:bodyPr/>
          <a:lstStyle>
            <a:lvl1pPr>
              <a:defRPr/>
            </a:lvl1pPr>
          </a:lstStyle>
          <a:p>
            <a:pPr>
              <a:defRPr/>
            </a:pPr>
            <a:fld id="{5D6E8898-EAF5-44F3-9B6B-55DF4A73635C}" type="datetimeFigureOut">
              <a:rPr lang="fr-FR"/>
              <a:pPr>
                <a:defRPr/>
              </a:pPr>
              <a:t>31/12/2009</a:t>
            </a:fld>
            <a:endParaRPr lang="fr-CA"/>
          </a:p>
        </p:txBody>
      </p:sp>
      <p:sp>
        <p:nvSpPr>
          <p:cNvPr id="6" name="Espace réservé du pied de page 4"/>
          <p:cNvSpPr>
            <a:spLocks noGrp="1"/>
          </p:cNvSpPr>
          <p:nvPr>
            <p:ph type="ftr" sz="quarter" idx="11"/>
          </p:nvPr>
        </p:nvSpPr>
        <p:spPr/>
        <p:txBody>
          <a:bodyPr/>
          <a:lstStyle>
            <a:lvl1pPr>
              <a:defRPr/>
            </a:lvl1pPr>
          </a:lstStyle>
          <a:p>
            <a:pPr>
              <a:defRPr/>
            </a:pPr>
            <a:endParaRPr lang="fr-CA"/>
          </a:p>
        </p:txBody>
      </p:sp>
      <p:sp>
        <p:nvSpPr>
          <p:cNvPr id="7" name="Espace réservé du numéro de diapositive 5"/>
          <p:cNvSpPr>
            <a:spLocks noGrp="1"/>
          </p:cNvSpPr>
          <p:nvPr>
            <p:ph type="sldNum" sz="quarter" idx="12"/>
          </p:nvPr>
        </p:nvSpPr>
        <p:spPr/>
        <p:txBody>
          <a:bodyPr/>
          <a:lstStyle>
            <a:lvl1pPr>
              <a:defRPr/>
            </a:lvl1pPr>
          </a:lstStyle>
          <a:p>
            <a:pPr>
              <a:defRPr/>
            </a:pPr>
            <a:fld id="{9CB1D10E-DA73-42F1-8266-F2925AB941ED}" type="slidenum">
              <a:rPr lang="fr-CA"/>
              <a:pPr>
                <a:defRPr/>
              </a:pPr>
              <a:t>‹#›</a:t>
            </a:fld>
            <a:endParaRPr lang="fr-C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CA"/>
          </a:p>
        </p:txBody>
      </p:sp>
      <p:sp>
        <p:nvSpPr>
          <p:cNvPr id="3" name="Espace réservé pour une image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CA" noProof="0" smtClean="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3"/>
          <p:cNvSpPr>
            <a:spLocks noGrp="1"/>
          </p:cNvSpPr>
          <p:nvPr>
            <p:ph type="dt" sz="half" idx="10"/>
          </p:nvPr>
        </p:nvSpPr>
        <p:spPr/>
        <p:txBody>
          <a:bodyPr/>
          <a:lstStyle>
            <a:lvl1pPr>
              <a:defRPr/>
            </a:lvl1pPr>
          </a:lstStyle>
          <a:p>
            <a:pPr>
              <a:defRPr/>
            </a:pPr>
            <a:fld id="{5EDAF285-1578-4F70-A1D8-9CC17C957B52}" type="datetimeFigureOut">
              <a:rPr lang="fr-FR"/>
              <a:pPr>
                <a:defRPr/>
              </a:pPr>
              <a:t>31/12/2009</a:t>
            </a:fld>
            <a:endParaRPr lang="fr-CA"/>
          </a:p>
        </p:txBody>
      </p:sp>
      <p:sp>
        <p:nvSpPr>
          <p:cNvPr id="6" name="Espace réservé du pied de page 4"/>
          <p:cNvSpPr>
            <a:spLocks noGrp="1"/>
          </p:cNvSpPr>
          <p:nvPr>
            <p:ph type="ftr" sz="quarter" idx="11"/>
          </p:nvPr>
        </p:nvSpPr>
        <p:spPr/>
        <p:txBody>
          <a:bodyPr/>
          <a:lstStyle>
            <a:lvl1pPr>
              <a:defRPr/>
            </a:lvl1pPr>
          </a:lstStyle>
          <a:p>
            <a:pPr>
              <a:defRPr/>
            </a:pPr>
            <a:endParaRPr lang="fr-CA"/>
          </a:p>
        </p:txBody>
      </p:sp>
      <p:sp>
        <p:nvSpPr>
          <p:cNvPr id="7" name="Espace réservé du numéro de diapositive 5"/>
          <p:cNvSpPr>
            <a:spLocks noGrp="1"/>
          </p:cNvSpPr>
          <p:nvPr>
            <p:ph type="sldNum" sz="quarter" idx="12"/>
          </p:nvPr>
        </p:nvSpPr>
        <p:spPr/>
        <p:txBody>
          <a:bodyPr/>
          <a:lstStyle>
            <a:lvl1pPr>
              <a:defRPr/>
            </a:lvl1pPr>
          </a:lstStyle>
          <a:p>
            <a:pPr>
              <a:defRPr/>
            </a:pPr>
            <a:fld id="{DCDDF1B7-83D4-4252-B48C-3A232BFBC7D7}" type="slidenum">
              <a:rPr lang="fr-CA"/>
              <a:pPr>
                <a:defRPr/>
              </a:pPr>
              <a:t>‹#›</a:t>
            </a:fld>
            <a:endParaRPr lang="fr-C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CA"/>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e la date 3"/>
          <p:cNvSpPr>
            <a:spLocks noGrp="1"/>
          </p:cNvSpPr>
          <p:nvPr>
            <p:ph type="dt" sz="half" idx="10"/>
          </p:nvPr>
        </p:nvSpPr>
        <p:spPr/>
        <p:txBody>
          <a:bodyPr/>
          <a:lstStyle>
            <a:lvl1pPr>
              <a:defRPr/>
            </a:lvl1pPr>
          </a:lstStyle>
          <a:p>
            <a:pPr>
              <a:defRPr/>
            </a:pPr>
            <a:fld id="{A29264A2-B3CC-47FD-B193-4D9E82A06ABF}" type="datetimeFigureOut">
              <a:rPr lang="fr-FR"/>
              <a:pPr>
                <a:defRPr/>
              </a:pPr>
              <a:t>31/12/2009</a:t>
            </a:fld>
            <a:endParaRPr lang="fr-CA"/>
          </a:p>
        </p:txBody>
      </p:sp>
      <p:sp>
        <p:nvSpPr>
          <p:cNvPr id="5" name="Espace réservé du pied de page 4"/>
          <p:cNvSpPr>
            <a:spLocks noGrp="1"/>
          </p:cNvSpPr>
          <p:nvPr>
            <p:ph type="ftr" sz="quarter" idx="11"/>
          </p:nvPr>
        </p:nvSpPr>
        <p:spPr/>
        <p:txBody>
          <a:bodyPr/>
          <a:lstStyle>
            <a:lvl1pPr>
              <a:defRPr/>
            </a:lvl1pPr>
          </a:lstStyle>
          <a:p>
            <a:pPr>
              <a:defRPr/>
            </a:pPr>
            <a:endParaRPr lang="fr-CA"/>
          </a:p>
        </p:txBody>
      </p:sp>
      <p:sp>
        <p:nvSpPr>
          <p:cNvPr id="6" name="Espace réservé du numéro de diapositive 5"/>
          <p:cNvSpPr>
            <a:spLocks noGrp="1"/>
          </p:cNvSpPr>
          <p:nvPr>
            <p:ph type="sldNum" sz="quarter" idx="12"/>
          </p:nvPr>
        </p:nvSpPr>
        <p:spPr/>
        <p:txBody>
          <a:bodyPr/>
          <a:lstStyle>
            <a:lvl1pPr>
              <a:defRPr/>
            </a:lvl1pPr>
          </a:lstStyle>
          <a:p>
            <a:pPr>
              <a:defRPr/>
            </a:pPr>
            <a:fld id="{0825B428-2F69-426D-A1CD-2A80E9718DCC}" type="slidenum">
              <a:rPr lang="fr-CA"/>
              <a:pPr>
                <a:defRPr/>
              </a:pPr>
              <a:t>‹#›</a:t>
            </a:fld>
            <a:endParaRPr lang="fr-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CA"/>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e la date 3"/>
          <p:cNvSpPr>
            <a:spLocks noGrp="1"/>
          </p:cNvSpPr>
          <p:nvPr>
            <p:ph type="dt" sz="half" idx="10"/>
          </p:nvPr>
        </p:nvSpPr>
        <p:spPr/>
        <p:txBody>
          <a:bodyPr/>
          <a:lstStyle>
            <a:lvl1pPr>
              <a:defRPr/>
            </a:lvl1pPr>
          </a:lstStyle>
          <a:p>
            <a:pPr>
              <a:defRPr/>
            </a:pPr>
            <a:fld id="{7BB729F9-616E-4E3D-A7D8-35982DFADC2D}" type="datetimeFigureOut">
              <a:rPr lang="fr-FR"/>
              <a:pPr>
                <a:defRPr/>
              </a:pPr>
              <a:t>31/12/2009</a:t>
            </a:fld>
            <a:endParaRPr lang="fr-CA"/>
          </a:p>
        </p:txBody>
      </p:sp>
      <p:sp>
        <p:nvSpPr>
          <p:cNvPr id="5" name="Espace réservé du pied de page 4"/>
          <p:cNvSpPr>
            <a:spLocks noGrp="1"/>
          </p:cNvSpPr>
          <p:nvPr>
            <p:ph type="ftr" sz="quarter" idx="11"/>
          </p:nvPr>
        </p:nvSpPr>
        <p:spPr/>
        <p:txBody>
          <a:bodyPr/>
          <a:lstStyle>
            <a:lvl1pPr>
              <a:defRPr/>
            </a:lvl1pPr>
          </a:lstStyle>
          <a:p>
            <a:pPr>
              <a:defRPr/>
            </a:pPr>
            <a:endParaRPr lang="fr-CA"/>
          </a:p>
        </p:txBody>
      </p:sp>
      <p:sp>
        <p:nvSpPr>
          <p:cNvPr id="6" name="Espace réservé du numéro de diapositive 5"/>
          <p:cNvSpPr>
            <a:spLocks noGrp="1"/>
          </p:cNvSpPr>
          <p:nvPr>
            <p:ph type="sldNum" sz="quarter" idx="12"/>
          </p:nvPr>
        </p:nvSpPr>
        <p:spPr/>
        <p:txBody>
          <a:bodyPr/>
          <a:lstStyle>
            <a:lvl1pPr>
              <a:defRPr/>
            </a:lvl1pPr>
          </a:lstStyle>
          <a:p>
            <a:pPr>
              <a:defRPr/>
            </a:pPr>
            <a:fld id="{20DF57C2-496A-4491-B23C-CA156423EDC4}" type="slidenum">
              <a:rPr lang="fr-CA"/>
              <a:pPr>
                <a:defRPr/>
              </a:pPr>
              <a:t>‹#›</a:t>
            </a:fld>
            <a:endParaRPr lang="fr-C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Espace réservé du titre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fr-FR" smtClean="0"/>
              <a:t>Cliquez pour modifier le style du titre</a:t>
            </a:r>
            <a:endParaRPr lang="fr-CA" smtClean="0"/>
          </a:p>
        </p:txBody>
      </p:sp>
      <p:sp>
        <p:nvSpPr>
          <p:cNvPr id="1027" name="Espace réservé du texte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smtClean="0"/>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b="0" smtClean="0">
                <a:solidFill>
                  <a:schemeClr val="tx1">
                    <a:tint val="75000"/>
                  </a:schemeClr>
                </a:solidFill>
                <a:latin typeface="+mn-lt"/>
              </a:defRPr>
            </a:lvl1pPr>
          </a:lstStyle>
          <a:p>
            <a:pPr>
              <a:defRPr/>
            </a:pPr>
            <a:fld id="{4C957334-C56C-4F4E-8856-204BC9743A75}" type="datetimeFigureOut">
              <a:rPr lang="fr-FR"/>
              <a:pPr>
                <a:defRPr/>
              </a:pPr>
              <a:t>31/12/2009</a:t>
            </a:fld>
            <a:endParaRPr lang="fr-CA"/>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b="0" smtClean="0">
                <a:solidFill>
                  <a:schemeClr val="tx1">
                    <a:tint val="75000"/>
                  </a:schemeClr>
                </a:solidFill>
                <a:latin typeface="+mn-lt"/>
              </a:defRPr>
            </a:lvl1pPr>
          </a:lstStyle>
          <a:p>
            <a:pPr>
              <a:defRPr/>
            </a:pPr>
            <a:endParaRPr lang="fr-CA"/>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b="0" smtClean="0">
                <a:solidFill>
                  <a:schemeClr val="tx1">
                    <a:tint val="75000"/>
                  </a:schemeClr>
                </a:solidFill>
                <a:latin typeface="+mn-lt"/>
              </a:defRPr>
            </a:lvl1pPr>
          </a:lstStyle>
          <a:p>
            <a:pPr>
              <a:defRPr/>
            </a:pPr>
            <a:fld id="{FC800408-4EA3-4AA6-A57A-3BF3CBC152DE}" type="slidenum">
              <a:rPr lang="fr-CA"/>
              <a:pPr>
                <a:defRPr/>
              </a:pPr>
              <a:t>‹#›</a:t>
            </a:fld>
            <a:endParaRPr lang="fr-CA"/>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ransition>
    <p:fade thruBlk="1"/>
  </p:transition>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images.google.com/imgres?imgurl=http://lib.wmrc.uiuc.edu/sei/wp-content/uploads/2009/10/ebooks.jpg&amp;imgrefurl=http://lib.wmrc.uiuc.edu/sei/&amp;usg=__ytK1oGWklCp7vqcM8iSiDFLfW88=&amp;h=251&amp;w=250&amp;sz=10&amp;hl=en&amp;start=4&amp;um=1&amp;tbnid=UHYnod64yvpilM:&amp;tbnh=111&amp;tbnw=111&amp;prev=/images%3Fq%3Debooks%26hl%3Den%26rls%3Dcom.microsoft:en-us:IE-SearchBox%26rlz%3D1I7ADBS%26um%3D1" TargetMode="External"/><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hyperlink" Target="http://images.google.com/imgres?imgurl=http://weeklyrot.files.wordpress.com/2009/05/kindle.jpg&amp;imgrefurl=http://weeklyrot.wordpress.com/2009/05/10/kindle-versus-kindling/&amp;usg=__sYrS3lG5k-Sv2lf2yFAyVful49E=&amp;h=500&amp;w=454&amp;sz=105&amp;hl=en&amp;start=11&amp;um=1&amp;tbnid=hwgBeTWfPRuP9M:&amp;tbnh=130&amp;tbnw=118&amp;prev=/images%3Fq%3Dkindle%26hl%3Den%26rls%3Dcom.microsoft:en-us:IE-SearchBox%26rlz%3D1I7ADBS%26um%3D1" TargetMode="External"/><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hyperlink" Target="http://images.google.com/imgres?imgurl=http://samus.files.wordpress.com/2009/01/dollar-sign.jpg&amp;imgrefurl=http://samus.wordpress.com/category/shopping-math/&amp;usg=__e5tYvrtxzczSszzMoHUbW2sM78s=&amp;h=394&amp;w=500&amp;sz=95&amp;hl=en&amp;start=2&amp;um=1&amp;tbnid=gOaqg9rbMPbBSM:&amp;tbnh=102&amp;tbnw=130&amp;prev=/images%3Fq%3Ddollar%2Bsign%26hl%3Den%26rls%3Dcom.microsoft:en-us:IE-SearchBox%26rlz%3D1I7ADBS%26sa%3DN%26um%3D1" TargetMode="External"/><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3" Type="http://schemas.openxmlformats.org/officeDocument/2006/relationships/hyperlink" Target="http://rds.yahoo.com/_ylt=A0S020quxRxLqJUA1x2JzbkF;_ylu=X3oDMTBpZm5udGl1BHBvcwM1BHNlYwNzcgR2dGlkAw--/SIG=1dk8k4iqh/EXP=1260263214/**http%3A/images.search.yahoo.com/images/view%3Fback=http%253A%252F%252Fimages.search.yahoo.com%252Fsearch%252Fimages%253Fp%253Dpda%2526ei%253DUTF-8%2526fr%253Dyfp-t-501%26w=250%26h=350%26imgurl=www.gsmpro.nl%252FPDA.jpg%26rurl=http%253A%252F%252Fwww.gsmpro.nl%252Fpda-pocketpc.html%26size=36k%26name=PDA%2Bjpg%26p=pda%26oid=100cddab523275ee%26fr2=%26no=5%26tt=6591977%26sigr=116dl87oo%26sigi=10l5vck08%26sigb=1282e8hmt" TargetMode="External"/><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050" name="Titre 1"/>
          <p:cNvSpPr>
            <a:spLocks noGrp="1"/>
          </p:cNvSpPr>
          <p:nvPr>
            <p:ph type="ctrTitle"/>
          </p:nvPr>
        </p:nvSpPr>
        <p:spPr>
          <a:xfrm>
            <a:off x="609600" y="1714500"/>
            <a:ext cx="8305800" cy="1000125"/>
          </a:xfrm>
        </p:spPr>
        <p:txBody>
          <a:bodyPr/>
          <a:lstStyle/>
          <a:p>
            <a:r>
              <a:rPr lang="fr-CA" sz="4000" b="1" smtClean="0">
                <a:solidFill>
                  <a:schemeClr val="bg1"/>
                </a:solidFill>
                <a:effectLst>
                  <a:outerShdw blurRad="38100" dist="38100" dir="2700000" algn="tl">
                    <a:srgbClr val="C0C0C0"/>
                  </a:outerShdw>
                </a:effectLst>
              </a:rPr>
              <a:t>BUKU ELEKTRONIK : SPRINGER</a:t>
            </a:r>
          </a:p>
        </p:txBody>
      </p:sp>
      <p:sp>
        <p:nvSpPr>
          <p:cNvPr id="2051" name="Sous-titre 2"/>
          <p:cNvSpPr>
            <a:spLocks noGrp="1"/>
          </p:cNvSpPr>
          <p:nvPr>
            <p:ph type="subTitle" idx="1"/>
          </p:nvPr>
        </p:nvSpPr>
        <p:spPr>
          <a:xfrm>
            <a:off x="1371600" y="2895600"/>
            <a:ext cx="7010400" cy="1752600"/>
          </a:xfrm>
        </p:spPr>
        <p:txBody>
          <a:bodyPr/>
          <a:lstStyle/>
          <a:p>
            <a:r>
              <a:rPr lang="en-US" sz="2800" b="1" smtClean="0">
                <a:solidFill>
                  <a:schemeClr val="bg1"/>
                </a:solidFill>
                <a:effectLst>
                  <a:outerShdw blurRad="38100" dist="38100" dir="2700000" algn="tl">
                    <a:srgbClr val="C0C0C0"/>
                  </a:outerShdw>
                </a:effectLst>
              </a:rPr>
              <a:t>Seminar Perkhidmatan Maklumat 2009</a:t>
            </a:r>
          </a:p>
          <a:p>
            <a:r>
              <a:rPr lang="en-US" sz="2800" b="1" smtClean="0">
                <a:solidFill>
                  <a:schemeClr val="bg1"/>
                </a:solidFill>
                <a:effectLst>
                  <a:outerShdw blurRad="38100" dist="38100" dir="2700000" algn="tl">
                    <a:srgbClr val="C0C0C0"/>
                  </a:outerShdw>
                </a:effectLst>
              </a:rPr>
              <a:t>8 Disember 2009</a:t>
            </a:r>
          </a:p>
          <a:p>
            <a:r>
              <a:rPr lang="en-US" sz="2800" b="1" smtClean="0">
                <a:solidFill>
                  <a:schemeClr val="bg1"/>
                </a:solidFill>
                <a:effectLst>
                  <a:outerShdw blurRad="38100" dist="38100" dir="2700000" algn="tl">
                    <a:srgbClr val="C0C0C0"/>
                  </a:outerShdw>
                </a:effectLst>
              </a:rPr>
              <a:t>Bilik Seminar 1, Taman Kechor</a:t>
            </a:r>
          </a:p>
        </p:txBody>
      </p:sp>
    </p:spTree>
  </p:cSld>
  <p:clrMapOvr>
    <a:masterClrMapping/>
  </p:clrMapOvr>
  <p:transition>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123" name="Espace réservé du contenu 2"/>
          <p:cNvSpPr>
            <a:spLocks noGrp="1"/>
          </p:cNvSpPr>
          <p:nvPr>
            <p:ph idx="1"/>
          </p:nvPr>
        </p:nvSpPr>
        <p:spPr>
          <a:xfrm>
            <a:off x="2438400" y="762000"/>
            <a:ext cx="6329363" cy="4525963"/>
          </a:xfrm>
        </p:spPr>
        <p:txBody>
          <a:bodyPr/>
          <a:lstStyle/>
          <a:p>
            <a:r>
              <a:rPr lang="fr-CA" sz="2400" b="1" i="1" smtClean="0">
                <a:solidFill>
                  <a:srgbClr val="BC541A"/>
                </a:solidFill>
                <a:effectLst>
                  <a:outerShdw blurRad="38100" dist="38100" dir="2700000" algn="tl">
                    <a:srgbClr val="C0C0C0"/>
                  </a:outerShdw>
                </a:effectLst>
              </a:rPr>
              <a:t>Apa itu Buku Elektronik?</a:t>
            </a:r>
          </a:p>
          <a:p>
            <a:r>
              <a:rPr lang="fr-CA" sz="2400" b="1" i="1" smtClean="0">
                <a:solidFill>
                  <a:srgbClr val="BC541A"/>
                </a:solidFill>
                <a:effectLst>
                  <a:outerShdw blurRad="38100" dist="38100" dir="2700000" algn="tl">
                    <a:srgbClr val="C0C0C0"/>
                  </a:outerShdw>
                </a:effectLst>
              </a:rPr>
              <a:t>Latar Belakang eBooks di UniMAP</a:t>
            </a:r>
          </a:p>
          <a:p>
            <a:r>
              <a:rPr lang="fr-CA" sz="2400" b="1" i="1" smtClean="0">
                <a:solidFill>
                  <a:srgbClr val="BC541A"/>
                </a:solidFill>
                <a:effectLst>
                  <a:outerShdw blurRad="38100" dist="38100" dir="2700000" algn="tl">
                    <a:srgbClr val="C0C0C0"/>
                  </a:outerShdw>
                </a:effectLst>
              </a:rPr>
              <a:t>Kenapa Beli eBooks?</a:t>
            </a:r>
          </a:p>
          <a:p>
            <a:r>
              <a:rPr lang="fr-CA" sz="2400" b="1" i="1" smtClean="0">
                <a:solidFill>
                  <a:srgbClr val="BC541A"/>
                </a:solidFill>
                <a:effectLst>
                  <a:outerShdw blurRad="38100" dist="38100" dir="2700000" algn="tl">
                    <a:srgbClr val="C0C0C0"/>
                  </a:outerShdw>
                </a:effectLst>
              </a:rPr>
              <a:t>Kaedah Bayaran eBooks?</a:t>
            </a:r>
          </a:p>
          <a:p>
            <a:r>
              <a:rPr lang="fr-CA" sz="2400" b="1" i="1" smtClean="0">
                <a:solidFill>
                  <a:srgbClr val="BC541A"/>
                </a:solidFill>
                <a:effectLst>
                  <a:outerShdw blurRad="38100" dist="38100" dir="2700000" algn="tl">
                    <a:srgbClr val="C0C0C0"/>
                  </a:outerShdw>
                </a:effectLst>
              </a:rPr>
              <a:t>Koleksi Springer eBooks di UniMAP?</a:t>
            </a:r>
          </a:p>
          <a:p>
            <a:r>
              <a:rPr lang="fr-CA" sz="2400" b="1" i="1" smtClean="0">
                <a:solidFill>
                  <a:srgbClr val="BC541A"/>
                </a:solidFill>
                <a:effectLst>
                  <a:outerShdw blurRad="38100" dist="38100" dir="2700000" algn="tl">
                    <a:srgbClr val="C0C0C0"/>
                  </a:outerShdw>
                </a:effectLst>
              </a:rPr>
              <a:t>Kaedah Pencarian Springer eBooks melalui E-Resources</a:t>
            </a:r>
          </a:p>
          <a:p>
            <a:r>
              <a:rPr lang="fr-CA" sz="2400" b="1" i="1" smtClean="0">
                <a:solidFill>
                  <a:srgbClr val="BC541A"/>
                </a:solidFill>
                <a:effectLst>
                  <a:outerShdw blurRad="38100" dist="38100" dir="2700000" algn="tl">
                    <a:srgbClr val="C0C0C0"/>
                  </a:outerShdw>
                </a:effectLst>
              </a:rPr>
              <a:t>Kaedah Pencarian eBooks melalui WebOPAC</a:t>
            </a:r>
          </a:p>
          <a:p>
            <a:r>
              <a:rPr lang="fr-CA" sz="2400" b="1" i="1" smtClean="0">
                <a:solidFill>
                  <a:srgbClr val="BC541A"/>
                </a:solidFill>
                <a:effectLst>
                  <a:outerShdw blurRad="38100" dist="38100" dir="2700000" algn="tl">
                    <a:srgbClr val="C0C0C0"/>
                  </a:outerShdw>
                </a:effectLst>
              </a:rPr>
              <a:t>Kesimpulan</a:t>
            </a:r>
          </a:p>
          <a:p>
            <a:endParaRPr lang="fr-CA" sz="2400" b="1" i="1" smtClean="0">
              <a:solidFill>
                <a:srgbClr val="BC541A"/>
              </a:solidFill>
              <a:effectLst>
                <a:outerShdw blurRad="38100" dist="38100" dir="2700000" algn="tl">
                  <a:srgbClr val="C0C0C0"/>
                </a:outerShdw>
              </a:effectLst>
            </a:endParaRPr>
          </a:p>
        </p:txBody>
      </p:sp>
      <p:pic>
        <p:nvPicPr>
          <p:cNvPr id="5126" name="Picture 6" descr="ebooks">
            <a:hlinkClick r:id="rId3"/>
          </p:cNvPr>
          <p:cNvPicPr>
            <a:picLocks noChangeAspect="1" noChangeArrowheads="1"/>
          </p:cNvPicPr>
          <p:nvPr/>
        </p:nvPicPr>
        <p:blipFill>
          <a:blip r:embed="rId4"/>
          <a:srcRect/>
          <a:stretch>
            <a:fillRect/>
          </a:stretch>
        </p:blipFill>
        <p:spPr bwMode="auto">
          <a:xfrm>
            <a:off x="6858000" y="4343400"/>
            <a:ext cx="1981200" cy="1981200"/>
          </a:xfrm>
          <a:prstGeom prst="rect">
            <a:avLst/>
          </a:prstGeom>
          <a:noFill/>
        </p:spPr>
      </p:pic>
    </p:spTree>
  </p:cSld>
  <p:clrMapOvr>
    <a:masterClrMapping/>
  </p:clrMapOvr>
  <p:transition>
    <p:fade thruBlk="1"/>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61442" name="Titre 1"/>
          <p:cNvSpPr>
            <a:spLocks noGrp="1"/>
          </p:cNvSpPr>
          <p:nvPr>
            <p:ph type="title" idx="4294967295"/>
          </p:nvPr>
        </p:nvSpPr>
        <p:spPr>
          <a:xfrm>
            <a:off x="1828800" y="76200"/>
            <a:ext cx="7772400" cy="1143000"/>
          </a:xfrm>
        </p:spPr>
        <p:txBody>
          <a:bodyPr/>
          <a:lstStyle/>
          <a:p>
            <a:r>
              <a:rPr lang="fr-CA" sz="4000" b="1" smtClean="0">
                <a:solidFill>
                  <a:srgbClr val="BC541A"/>
                </a:solidFill>
                <a:effectLst>
                  <a:outerShdw blurRad="38100" dist="38100" dir="2700000" algn="tl">
                    <a:srgbClr val="C0C0C0"/>
                  </a:outerShdw>
                </a:effectLst>
              </a:rPr>
              <a:t>Apa itu Buku Elektronik?</a:t>
            </a:r>
          </a:p>
        </p:txBody>
      </p:sp>
      <p:sp>
        <p:nvSpPr>
          <p:cNvPr id="61443" name="Espace réservé du contenu 2"/>
          <p:cNvSpPr>
            <a:spLocks noGrp="1"/>
          </p:cNvSpPr>
          <p:nvPr>
            <p:ph idx="4294967295"/>
          </p:nvPr>
        </p:nvSpPr>
        <p:spPr>
          <a:xfrm>
            <a:off x="2357438" y="1600200"/>
            <a:ext cx="6329362" cy="4525963"/>
          </a:xfrm>
        </p:spPr>
        <p:txBody>
          <a:bodyPr/>
          <a:lstStyle/>
          <a:p>
            <a:r>
              <a:rPr lang="fr-CA" sz="2800" i="1" smtClean="0">
                <a:solidFill>
                  <a:srgbClr val="BC541A"/>
                </a:solidFill>
              </a:rPr>
              <a:t>Juga dikenali sebagai ‘eBooks’ [electronic book]</a:t>
            </a:r>
          </a:p>
          <a:p>
            <a:r>
              <a:rPr lang="fr-CA" sz="2800" i="1" smtClean="0">
                <a:solidFill>
                  <a:srgbClr val="BC541A"/>
                </a:solidFill>
              </a:rPr>
              <a:t>Diterbitkan secara digital @ elektronik</a:t>
            </a:r>
          </a:p>
          <a:p>
            <a:r>
              <a:rPr lang="fr-CA" sz="2800" i="1" smtClean="0">
                <a:solidFill>
                  <a:srgbClr val="BC541A"/>
                </a:solidFill>
              </a:rPr>
              <a:t>Boleh *diakses dan dimuatturun melalui Internet</a:t>
            </a:r>
          </a:p>
          <a:p>
            <a:r>
              <a:rPr lang="fr-CA" sz="2800" i="1" smtClean="0">
                <a:solidFill>
                  <a:srgbClr val="BC541A"/>
                </a:solidFill>
              </a:rPr>
              <a:t>Boleh dibaca melalui </a:t>
            </a:r>
            <a:br>
              <a:rPr lang="fr-CA" sz="2800" i="1" smtClean="0">
                <a:solidFill>
                  <a:srgbClr val="BC541A"/>
                </a:solidFill>
              </a:rPr>
            </a:br>
            <a:r>
              <a:rPr lang="fr-CA" sz="2800" i="1" smtClean="0">
                <a:solidFill>
                  <a:srgbClr val="BC541A"/>
                </a:solidFill>
              </a:rPr>
              <a:t>Komputer, Notebook, PDA</a:t>
            </a:r>
          </a:p>
          <a:p>
            <a:pPr>
              <a:buFont typeface="Arial" charset="0"/>
              <a:buNone/>
            </a:pPr>
            <a:r>
              <a:rPr lang="fr-CA" sz="2800" i="1" smtClean="0">
                <a:solidFill>
                  <a:srgbClr val="BC541A"/>
                </a:solidFill>
              </a:rPr>
              <a:t>   [eBook reader devices]</a:t>
            </a:r>
          </a:p>
        </p:txBody>
      </p:sp>
      <p:sp>
        <p:nvSpPr>
          <p:cNvPr id="61444" name="Rectangle 4"/>
          <p:cNvSpPr>
            <a:spLocks noChangeArrowheads="1"/>
          </p:cNvSpPr>
          <p:nvPr/>
        </p:nvSpPr>
        <p:spPr bwMode="auto">
          <a:xfrm>
            <a:off x="2743200" y="6583363"/>
            <a:ext cx="5410200" cy="274637"/>
          </a:xfrm>
          <a:prstGeom prst="rect">
            <a:avLst/>
          </a:prstGeom>
          <a:noFill/>
          <a:ln w="9525">
            <a:noFill/>
            <a:miter lim="800000"/>
            <a:headEnd/>
            <a:tailEnd/>
          </a:ln>
          <a:effectLst/>
        </p:spPr>
        <p:txBody>
          <a:bodyPr>
            <a:spAutoFit/>
          </a:bodyPr>
          <a:lstStyle/>
          <a:p>
            <a:r>
              <a:rPr lang="en-US" sz="1200" b="0" i="1">
                <a:solidFill>
                  <a:srgbClr val="D8601E"/>
                </a:solidFill>
              </a:rPr>
              <a:t>* Bergantung kepada langganan @ ianya adalah open access (percuma)</a:t>
            </a:r>
          </a:p>
        </p:txBody>
      </p:sp>
      <p:pic>
        <p:nvPicPr>
          <p:cNvPr id="61445" name="Picture 5" descr="kindle">
            <a:hlinkClick r:id="rId3"/>
          </p:cNvPr>
          <p:cNvPicPr>
            <a:picLocks noChangeAspect="1" noChangeArrowheads="1"/>
          </p:cNvPicPr>
          <p:nvPr/>
        </p:nvPicPr>
        <p:blipFill>
          <a:blip r:embed="rId4"/>
          <a:srcRect/>
          <a:stretch>
            <a:fillRect/>
          </a:stretch>
        </p:blipFill>
        <p:spPr bwMode="auto">
          <a:xfrm>
            <a:off x="7086600" y="4572000"/>
            <a:ext cx="1608138" cy="1771650"/>
          </a:xfrm>
          <a:prstGeom prst="rect">
            <a:avLst/>
          </a:prstGeom>
          <a:noFill/>
        </p:spPr>
      </p:pic>
    </p:spTree>
  </p:cSld>
  <p:clrMapOvr>
    <a:masterClrMapping/>
  </p:clrMapOvr>
  <p:transition>
    <p:fade thruBlk="1"/>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5058" name="Titre 1"/>
          <p:cNvSpPr>
            <a:spLocks noGrp="1"/>
          </p:cNvSpPr>
          <p:nvPr>
            <p:ph type="title" idx="4294967295"/>
          </p:nvPr>
        </p:nvSpPr>
        <p:spPr>
          <a:xfrm>
            <a:off x="1828800" y="76200"/>
            <a:ext cx="7772400" cy="1143000"/>
          </a:xfrm>
        </p:spPr>
        <p:txBody>
          <a:bodyPr/>
          <a:lstStyle/>
          <a:p>
            <a:r>
              <a:rPr lang="fr-CA" sz="3200" b="1" smtClean="0">
                <a:solidFill>
                  <a:srgbClr val="BC541A"/>
                </a:solidFill>
                <a:effectLst>
                  <a:outerShdw blurRad="38100" dist="38100" dir="2700000" algn="tl">
                    <a:srgbClr val="C0C0C0"/>
                  </a:outerShdw>
                </a:effectLst>
              </a:rPr>
              <a:t>Latar belakang </a:t>
            </a:r>
            <a:r>
              <a:rPr lang="fr-CA" sz="3200" b="1" i="1" smtClean="0">
                <a:solidFill>
                  <a:srgbClr val="BC541A"/>
                </a:solidFill>
                <a:effectLst>
                  <a:outerShdw blurRad="38100" dist="38100" dir="2700000" algn="tl">
                    <a:srgbClr val="C0C0C0"/>
                  </a:outerShdw>
                </a:effectLst>
              </a:rPr>
              <a:t>eBooks</a:t>
            </a:r>
            <a:r>
              <a:rPr lang="fr-CA" sz="3200" b="1" smtClean="0">
                <a:solidFill>
                  <a:srgbClr val="BC541A"/>
                </a:solidFill>
                <a:effectLst>
                  <a:outerShdw blurRad="38100" dist="38100" dir="2700000" algn="tl">
                    <a:srgbClr val="C0C0C0"/>
                  </a:outerShdw>
                </a:effectLst>
              </a:rPr>
              <a:t> di UniMAP</a:t>
            </a:r>
          </a:p>
        </p:txBody>
      </p:sp>
      <p:sp>
        <p:nvSpPr>
          <p:cNvPr id="45059" name="Espace réservé du contenu 2"/>
          <p:cNvSpPr>
            <a:spLocks noGrp="1"/>
          </p:cNvSpPr>
          <p:nvPr>
            <p:ph idx="4294967295"/>
          </p:nvPr>
        </p:nvSpPr>
        <p:spPr>
          <a:xfrm>
            <a:off x="2362200" y="1295400"/>
            <a:ext cx="6329363" cy="4525963"/>
          </a:xfrm>
        </p:spPr>
        <p:txBody>
          <a:bodyPr/>
          <a:lstStyle/>
          <a:p>
            <a:r>
              <a:rPr lang="fr-CA" sz="2400" i="1" smtClean="0">
                <a:solidFill>
                  <a:srgbClr val="BC541A"/>
                </a:solidFill>
              </a:rPr>
              <a:t>UniMAP mula melanggan eBooks pada tahun 2003 </a:t>
            </a:r>
          </a:p>
          <a:p>
            <a:r>
              <a:rPr lang="fr-CA" sz="2400" i="1" smtClean="0">
                <a:solidFill>
                  <a:srgbClr val="BC541A"/>
                </a:solidFill>
              </a:rPr>
              <a:t>eBooks pertama yang dilanggan adalah ENGnetBASE</a:t>
            </a:r>
          </a:p>
          <a:p>
            <a:r>
              <a:rPr lang="fr-CA" sz="2400" i="1" smtClean="0">
                <a:solidFill>
                  <a:srgbClr val="BC541A"/>
                </a:solidFill>
              </a:rPr>
              <a:t>Kini, Perpustakaan UniMAP mempunyai 7 pangkalan data eBooks iaitu :</a:t>
            </a:r>
          </a:p>
          <a:p>
            <a:pPr lvl="2"/>
            <a:r>
              <a:rPr lang="fr-CA" i="1" smtClean="0">
                <a:solidFill>
                  <a:srgbClr val="BC541A"/>
                </a:solidFill>
              </a:rPr>
              <a:t>Ebrary</a:t>
            </a:r>
          </a:p>
          <a:p>
            <a:pPr lvl="2"/>
            <a:r>
              <a:rPr lang="fr-CA" i="1" smtClean="0">
                <a:solidFill>
                  <a:srgbClr val="BC541A"/>
                </a:solidFill>
              </a:rPr>
              <a:t>Emerald e-books</a:t>
            </a:r>
          </a:p>
          <a:p>
            <a:pPr lvl="2"/>
            <a:r>
              <a:rPr lang="fr-CA" i="1" smtClean="0">
                <a:solidFill>
                  <a:srgbClr val="BC541A"/>
                </a:solidFill>
              </a:rPr>
              <a:t>ENGnetBASE</a:t>
            </a:r>
          </a:p>
          <a:p>
            <a:pPr lvl="2"/>
            <a:r>
              <a:rPr lang="fr-CA" i="1" smtClean="0">
                <a:solidFill>
                  <a:srgbClr val="BC541A"/>
                </a:solidFill>
              </a:rPr>
              <a:t>Knovel</a:t>
            </a:r>
          </a:p>
          <a:p>
            <a:pPr lvl="2"/>
            <a:r>
              <a:rPr lang="fr-CA" i="1" smtClean="0">
                <a:solidFill>
                  <a:srgbClr val="BC541A"/>
                </a:solidFill>
              </a:rPr>
              <a:t>McGraw Hill Access Engineering</a:t>
            </a:r>
          </a:p>
          <a:p>
            <a:pPr lvl="2"/>
            <a:r>
              <a:rPr lang="fr-CA" i="1" smtClean="0">
                <a:solidFill>
                  <a:srgbClr val="BC541A"/>
                </a:solidFill>
              </a:rPr>
              <a:t>SpringerLink e-books</a:t>
            </a:r>
          </a:p>
          <a:p>
            <a:pPr lvl="2"/>
            <a:r>
              <a:rPr lang="fr-CA" i="1" smtClean="0">
                <a:solidFill>
                  <a:srgbClr val="BC541A"/>
                </a:solidFill>
              </a:rPr>
              <a:t>Gale Virtual Reference Library</a:t>
            </a:r>
          </a:p>
        </p:txBody>
      </p:sp>
    </p:spTree>
  </p:cSld>
  <p:clrMapOvr>
    <a:masterClrMapping/>
  </p:clrMapOvr>
  <p:transition>
    <p:fade thruBlk="1"/>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46084" name="Picture 4"/>
          <p:cNvPicPr>
            <a:picLocks noChangeAspect="1" noChangeArrowheads="1"/>
          </p:cNvPicPr>
          <p:nvPr/>
        </p:nvPicPr>
        <p:blipFill>
          <a:blip r:embed="rId3"/>
          <a:srcRect/>
          <a:stretch>
            <a:fillRect/>
          </a:stretch>
        </p:blipFill>
        <p:spPr bwMode="auto">
          <a:xfrm>
            <a:off x="2438400" y="914400"/>
            <a:ext cx="6459538" cy="4762500"/>
          </a:xfrm>
          <a:prstGeom prst="rect">
            <a:avLst/>
          </a:prstGeom>
          <a:noFill/>
          <a:ln w="19050">
            <a:solidFill>
              <a:srgbClr val="0000FF"/>
            </a:solidFill>
            <a:miter lim="800000"/>
            <a:headEnd/>
            <a:tailEnd/>
          </a:ln>
        </p:spPr>
      </p:pic>
      <p:sp>
        <p:nvSpPr>
          <p:cNvPr id="46085" name="Rectangle 5"/>
          <p:cNvSpPr>
            <a:spLocks noChangeArrowheads="1"/>
          </p:cNvSpPr>
          <p:nvPr/>
        </p:nvSpPr>
        <p:spPr bwMode="auto">
          <a:xfrm>
            <a:off x="2667000" y="5943600"/>
            <a:ext cx="6096000" cy="466725"/>
          </a:xfrm>
          <a:prstGeom prst="rect">
            <a:avLst/>
          </a:prstGeom>
          <a:solidFill>
            <a:srgbClr val="FFCC99">
              <a:alpha val="39000"/>
            </a:srgbClr>
          </a:solidFill>
          <a:ln w="9525">
            <a:solidFill>
              <a:srgbClr val="FFCC99"/>
            </a:solidFill>
            <a:miter lim="800000"/>
            <a:headEnd/>
            <a:tailEnd/>
          </a:ln>
          <a:effectLst/>
        </p:spPr>
        <p:txBody>
          <a:bodyPr>
            <a:spAutoFit/>
          </a:bodyPr>
          <a:lstStyle/>
          <a:p>
            <a:r>
              <a:rPr lang="en-US" sz="1200">
                <a:solidFill>
                  <a:srgbClr val="D8601E"/>
                </a:solidFill>
                <a:latin typeface="Calibri" pitchFamily="34" charset="0"/>
              </a:rPr>
              <a:t>Paparan Menu Pangkalan Data </a:t>
            </a:r>
            <a:r>
              <a:rPr lang="en-US" sz="1200" i="1">
                <a:solidFill>
                  <a:srgbClr val="D8601E"/>
                </a:solidFill>
                <a:latin typeface="Calibri" pitchFamily="34" charset="0"/>
              </a:rPr>
              <a:t>eBook</a:t>
            </a:r>
            <a:r>
              <a:rPr lang="en-US" sz="1200">
                <a:solidFill>
                  <a:srgbClr val="D8601E"/>
                </a:solidFill>
                <a:latin typeface="Calibri" pitchFamily="34" charset="0"/>
              </a:rPr>
              <a:t> jika diakses melalui </a:t>
            </a:r>
            <a:r>
              <a:rPr lang="en-US" sz="1200" i="1">
                <a:solidFill>
                  <a:srgbClr val="D8601E"/>
                </a:solidFill>
                <a:latin typeface="Calibri" pitchFamily="34" charset="0"/>
              </a:rPr>
              <a:t>Electronic Resources</a:t>
            </a:r>
            <a:r>
              <a:rPr lang="en-US" sz="1200">
                <a:solidFill>
                  <a:srgbClr val="D8601E"/>
                </a:solidFill>
                <a:latin typeface="Calibri" pitchFamily="34" charset="0"/>
              </a:rPr>
              <a:t> menerusi laman web rasmi Perpustakaan</a:t>
            </a:r>
          </a:p>
        </p:txBody>
      </p:sp>
    </p:spTree>
  </p:cSld>
  <p:clrMapOvr>
    <a:masterClrMapping/>
  </p:clrMapOvr>
  <p:transition>
    <p:fade thruBlk="1"/>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3011" name="Espace réservé du contenu 2"/>
          <p:cNvSpPr>
            <a:spLocks noGrp="1"/>
          </p:cNvSpPr>
          <p:nvPr>
            <p:ph idx="4294967295"/>
          </p:nvPr>
        </p:nvSpPr>
        <p:spPr>
          <a:xfrm>
            <a:off x="2438400" y="762000"/>
            <a:ext cx="6329363" cy="4525963"/>
          </a:xfrm>
        </p:spPr>
        <p:txBody>
          <a:bodyPr/>
          <a:lstStyle/>
          <a:p>
            <a:r>
              <a:rPr lang="fr-CA" sz="2400" i="1" smtClean="0">
                <a:solidFill>
                  <a:srgbClr val="BC541A"/>
                </a:solidFill>
              </a:rPr>
              <a:t>Setiap pangkalan data eBook mewakili penerbit [publisher] dan bidang perkara [subject area] yang berbeza</a:t>
            </a:r>
          </a:p>
        </p:txBody>
      </p:sp>
      <p:graphicFrame>
        <p:nvGraphicFramePr>
          <p:cNvPr id="43186" name="Group 178"/>
          <p:cNvGraphicFramePr>
            <a:graphicFrameLocks noGrp="1"/>
          </p:cNvGraphicFramePr>
          <p:nvPr/>
        </p:nvGraphicFramePr>
        <p:xfrm>
          <a:off x="2667000" y="2286000"/>
          <a:ext cx="6096000" cy="3821748"/>
        </p:xfrm>
        <a:graphic>
          <a:graphicData uri="http://schemas.openxmlformats.org/drawingml/2006/table">
            <a:tbl>
              <a:tblPr/>
              <a:tblGrid>
                <a:gridCol w="533400"/>
                <a:gridCol w="1524000"/>
                <a:gridCol w="1143000"/>
                <a:gridCol w="2895600"/>
              </a:tblGrid>
              <a:tr h="304800">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000" b="0" i="0" u="none" strike="noStrike" cap="none" normalizeH="0" baseline="0" smtClean="0">
                          <a:ln>
                            <a:noFill/>
                          </a:ln>
                          <a:solidFill>
                            <a:schemeClr val="bg1"/>
                          </a:solidFill>
                          <a:effectLst>
                            <a:outerShdw blurRad="38100" dist="38100" dir="2700000" algn="tl">
                              <a:srgbClr val="000000"/>
                            </a:outerShdw>
                          </a:effectLst>
                          <a:latin typeface="Arial Black" pitchFamily="34" charset="0"/>
                        </a:rPr>
                        <a:t>BIL</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0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000" b="0" i="0" u="none" strike="noStrike" cap="none" normalizeH="0" baseline="0" smtClean="0">
                          <a:ln>
                            <a:noFill/>
                          </a:ln>
                          <a:solidFill>
                            <a:schemeClr val="bg1"/>
                          </a:solidFill>
                          <a:effectLst>
                            <a:outerShdw blurRad="38100" dist="38100" dir="2700000" algn="tl">
                              <a:srgbClr val="000000"/>
                            </a:outerShdw>
                          </a:effectLst>
                          <a:latin typeface="Arial Black" pitchFamily="34" charset="0"/>
                        </a:rPr>
                        <a:t>PANGKALAN DATA</a:t>
                      </a:r>
                      <a:endParaRPr kumimoji="0" lang="en-US" sz="1000" b="0" i="0" u="none" strike="noStrike" cap="none" normalizeH="0" baseline="0" smtClean="0">
                        <a:ln>
                          <a:noFill/>
                        </a:ln>
                        <a:solidFill>
                          <a:schemeClr val="bg2"/>
                        </a:solidFill>
                        <a:effectLst>
                          <a:outerShdw blurRad="38100" dist="38100" dir="2700000" algn="tl">
                            <a:srgbClr val="000000"/>
                          </a:outerShdw>
                        </a:effectLst>
                        <a:latin typeface="Arial Black" pitchFamily="34" charset="0"/>
                      </a:endParaRP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0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000" b="0" i="0" u="none" strike="noStrike" cap="none" normalizeH="0" baseline="0" smtClean="0">
                          <a:ln>
                            <a:noFill/>
                          </a:ln>
                          <a:solidFill>
                            <a:schemeClr val="bg1"/>
                          </a:solidFill>
                          <a:effectLst>
                            <a:outerShdw blurRad="38100" dist="38100" dir="2700000" algn="tl">
                              <a:srgbClr val="000000"/>
                            </a:outerShdw>
                          </a:effectLst>
                          <a:latin typeface="Arial Black" pitchFamily="34" charset="0"/>
                        </a:rPr>
                        <a:t>PENERBIT</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0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000" b="0" i="0" u="none" strike="noStrike" cap="none" normalizeH="0" baseline="0" smtClean="0">
                          <a:ln>
                            <a:noFill/>
                          </a:ln>
                          <a:solidFill>
                            <a:schemeClr val="bg1"/>
                          </a:solidFill>
                          <a:effectLst>
                            <a:outerShdw blurRad="38100" dist="38100" dir="2700000" algn="tl">
                              <a:srgbClr val="000000"/>
                            </a:outerShdw>
                          </a:effectLst>
                          <a:latin typeface="Arial Black" pitchFamily="34" charset="0"/>
                        </a:rPr>
                        <a:t>BIDANG PERKARA</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00"/>
                    </a:solidFill>
                  </a:tcPr>
                </a:tc>
              </a:tr>
              <a:tr h="279400">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000" b="0" i="0" u="none" strike="noStrike" cap="none" normalizeH="0" baseline="0" smtClean="0">
                          <a:ln>
                            <a:noFill/>
                          </a:ln>
                          <a:solidFill>
                            <a:schemeClr val="tx1"/>
                          </a:solidFill>
                          <a:effectLst/>
                          <a:latin typeface="Arial" charset="0"/>
                        </a:rPr>
                        <a:t>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en-US" sz="1000" b="0" i="0" u="none" strike="noStrike" cap="none" normalizeH="0" baseline="0" smtClean="0">
                          <a:ln>
                            <a:noFill/>
                          </a:ln>
                          <a:solidFill>
                            <a:schemeClr val="tx1"/>
                          </a:solidFill>
                          <a:effectLst/>
                          <a:latin typeface="Arial" charset="0"/>
                        </a:rPr>
                        <a:t>Ebrary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en-US" sz="1000" b="0" i="0" u="none" strike="noStrike" cap="none" normalizeH="0" baseline="0" smtClean="0">
                          <a:ln>
                            <a:noFill/>
                          </a:ln>
                          <a:solidFill>
                            <a:schemeClr val="tx1"/>
                          </a:solidFill>
                          <a:effectLst/>
                          <a:latin typeface="Arial" charset="0"/>
                        </a:rPr>
                        <a:t>Pelbagai</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en-US" sz="1000" b="0" i="0" u="none" strike="noStrike" cap="none" normalizeH="0" baseline="0" smtClean="0">
                          <a:ln>
                            <a:noFill/>
                          </a:ln>
                          <a:solidFill>
                            <a:schemeClr val="tx1"/>
                          </a:solidFill>
                          <a:effectLst/>
                          <a:latin typeface="Calibri" pitchFamily="34" charset="0"/>
                        </a:rPr>
                        <a:t>Business &amp; Economics, Computer, Technology &amp; Engineering, Humanities Life &amp; Physical Sciences, and Social &amp; Behavioural Sciences</a:t>
                      </a:r>
                      <a:endParaRPr kumimoji="0" lang="en-US" sz="10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57188">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000" b="0" i="0" u="none" strike="noStrike" cap="none" normalizeH="0" baseline="0" smtClean="0">
                          <a:ln>
                            <a:noFill/>
                          </a:ln>
                          <a:solidFill>
                            <a:schemeClr val="tx1"/>
                          </a:solidFill>
                          <a:effectLst/>
                          <a:latin typeface="Arial" charset="0"/>
                        </a:rPr>
                        <a:t>2.</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en-US" sz="1000" b="0" i="0" u="none" strike="noStrike" cap="none" normalizeH="0" baseline="0" smtClean="0">
                          <a:ln>
                            <a:noFill/>
                          </a:ln>
                          <a:solidFill>
                            <a:schemeClr val="tx1"/>
                          </a:solidFill>
                          <a:effectLst/>
                          <a:latin typeface="Arial" charset="0"/>
                        </a:rPr>
                        <a:t>Emerald e-books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en-US" sz="1000" b="0" i="0" u="none" strike="noStrike" cap="none" normalizeH="0" baseline="0" smtClean="0">
                          <a:ln>
                            <a:noFill/>
                          </a:ln>
                          <a:solidFill>
                            <a:schemeClr val="tx1"/>
                          </a:solidFill>
                          <a:effectLst/>
                          <a:latin typeface="Arial" charset="0"/>
                        </a:rPr>
                        <a:t>Emerald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en-US" sz="1000" b="0" i="0" u="none" strike="noStrike" cap="none" normalizeH="0" baseline="0" smtClean="0">
                          <a:ln>
                            <a:noFill/>
                          </a:ln>
                          <a:solidFill>
                            <a:schemeClr val="tx1"/>
                          </a:solidFill>
                          <a:effectLst/>
                          <a:latin typeface="Arial" charset="0"/>
                        </a:rPr>
                        <a:t>Business, Management &amp; Economics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4800">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000" b="0" i="0" u="none" strike="noStrike" cap="none" normalizeH="0" baseline="0" smtClean="0">
                          <a:ln>
                            <a:noFill/>
                          </a:ln>
                          <a:solidFill>
                            <a:schemeClr val="tx1"/>
                          </a:solidFill>
                          <a:effectLst/>
                          <a:latin typeface="Arial" charset="0"/>
                        </a:rPr>
                        <a:t>3.</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en-US" sz="1000" b="0" i="0" u="none" strike="noStrike" cap="none" normalizeH="0" baseline="0" smtClean="0">
                          <a:ln>
                            <a:noFill/>
                          </a:ln>
                          <a:solidFill>
                            <a:schemeClr val="tx1"/>
                          </a:solidFill>
                          <a:effectLst/>
                          <a:latin typeface="Arial" charset="0"/>
                        </a:rPr>
                        <a:t>ENGnetBASE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en-US" sz="1000" b="0" i="0" u="none" strike="noStrike" cap="none" normalizeH="0" baseline="0" smtClean="0">
                          <a:ln>
                            <a:noFill/>
                          </a:ln>
                          <a:solidFill>
                            <a:schemeClr val="tx1"/>
                          </a:solidFill>
                          <a:effectLst/>
                          <a:latin typeface="Arial" charset="0"/>
                        </a:rPr>
                        <a:t>CRC</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en-US" sz="1000" b="0" i="0" u="none" strike="noStrike" cap="none" normalizeH="0" baseline="0" smtClean="0">
                          <a:ln>
                            <a:noFill/>
                          </a:ln>
                          <a:solidFill>
                            <a:schemeClr val="tx1"/>
                          </a:solidFill>
                          <a:effectLst/>
                          <a:latin typeface="Arial" charset="0"/>
                        </a:rPr>
                        <a:t>Engineering Handbooks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4800">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000" b="0" i="0" u="none" strike="noStrike" cap="none" normalizeH="0" baseline="0" smtClean="0">
                          <a:ln>
                            <a:noFill/>
                          </a:ln>
                          <a:solidFill>
                            <a:schemeClr val="tx1"/>
                          </a:solidFill>
                          <a:effectLst/>
                          <a:latin typeface="Arial" charset="0"/>
                        </a:rPr>
                        <a:t>4.</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en-US" sz="1000" b="0" i="0" u="none" strike="noStrike" cap="none" normalizeH="0" baseline="0" smtClean="0">
                          <a:ln>
                            <a:noFill/>
                          </a:ln>
                          <a:solidFill>
                            <a:schemeClr val="tx1"/>
                          </a:solidFill>
                          <a:effectLst/>
                          <a:latin typeface="Arial" charset="0"/>
                        </a:rPr>
                        <a:t>Knovel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en-US" sz="1000" b="0" i="0" u="none" strike="noStrike" cap="none" normalizeH="0" baseline="0" smtClean="0">
                          <a:ln>
                            <a:noFill/>
                          </a:ln>
                          <a:solidFill>
                            <a:schemeClr val="tx1"/>
                          </a:solidFill>
                          <a:effectLst/>
                          <a:latin typeface="Arial" charset="0"/>
                        </a:rPr>
                        <a:t>Pelbagai</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en-US" sz="1000" b="0" i="0" u="none" strike="noStrike" cap="none" normalizeH="0" baseline="0" smtClean="0">
                          <a:ln>
                            <a:noFill/>
                          </a:ln>
                          <a:solidFill>
                            <a:schemeClr val="tx1"/>
                          </a:solidFill>
                          <a:effectLst/>
                          <a:latin typeface="Arial" charset="0"/>
                        </a:rPr>
                        <a:t>Science and Engineering (kecuali Earth Science &amp; Sustainable Energy &amp; Development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8000">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000" b="0" i="0" u="none" strike="noStrike" cap="none" normalizeH="0" baseline="0" smtClean="0">
                          <a:ln>
                            <a:noFill/>
                          </a:ln>
                          <a:solidFill>
                            <a:schemeClr val="tx1"/>
                          </a:solidFill>
                          <a:effectLst/>
                          <a:latin typeface="Arial" charset="0"/>
                        </a:rPr>
                        <a:t>5.</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en-US" sz="1000" b="0" i="0" u="none" strike="noStrike" cap="none" normalizeH="0" baseline="0" smtClean="0">
                          <a:ln>
                            <a:noFill/>
                          </a:ln>
                          <a:solidFill>
                            <a:schemeClr val="tx1"/>
                          </a:solidFill>
                          <a:effectLst/>
                          <a:latin typeface="Calibri" pitchFamily="34" charset="0"/>
                        </a:rPr>
                        <a:t>McGraw Hill Access Engineering</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fr-CA" sz="1000" b="0" i="0" u="none" strike="noStrike" cap="none" normalizeH="0" baseline="0" smtClean="0">
                          <a:ln>
                            <a:noFill/>
                          </a:ln>
                          <a:solidFill>
                            <a:schemeClr val="tx1"/>
                          </a:solidFill>
                          <a:effectLst/>
                          <a:latin typeface="Calibri" pitchFamily="34" charset="0"/>
                        </a:rPr>
                        <a:t>McGraw Hill</a:t>
                      </a:r>
                      <a:endParaRPr kumimoji="0" lang="en-US" sz="1000" b="0" i="0" u="none" strike="noStrike" cap="none" normalizeH="0" baseline="0" smtClean="0">
                        <a:ln>
                          <a:noFill/>
                        </a:ln>
                        <a:solidFill>
                          <a:schemeClr val="tx1"/>
                        </a:solidFill>
                        <a:effectLst/>
                        <a:latin typeface="Calibri"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en-US" sz="1000" b="0" i="0" u="none" strike="noStrike" cap="none" normalizeH="0" baseline="0" smtClean="0">
                          <a:ln>
                            <a:noFill/>
                          </a:ln>
                          <a:solidFill>
                            <a:schemeClr val="tx1"/>
                          </a:solidFill>
                          <a:effectLst/>
                          <a:latin typeface="Arial" charset="0"/>
                        </a:rPr>
                        <a:t>Science and Engineering</a:t>
                      </a:r>
                    </a:p>
                    <a:p>
                      <a:pPr marL="0" marR="0" lvl="0" indent="0" algn="l" defTabSz="914400" rtl="0" eaLnBrk="1" fontAlgn="base" latinLnBrk="0" hangingPunct="1">
                        <a:lnSpc>
                          <a:spcPct val="100000"/>
                        </a:lnSpc>
                        <a:spcBef>
                          <a:spcPct val="20000"/>
                        </a:spcBef>
                        <a:spcAft>
                          <a:spcPct val="0"/>
                        </a:spcAft>
                        <a:buClrTx/>
                        <a:buSzTx/>
                        <a:buFont typeface="Arial" charset="0"/>
                        <a:buNone/>
                        <a:tabLst/>
                      </a:pPr>
                      <a:endParaRPr kumimoji="0" lang="en-US" sz="10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8000">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000" b="0" i="0" u="none" strike="noStrike" cap="none" normalizeH="0" baseline="0" smtClean="0">
                          <a:ln>
                            <a:noFill/>
                          </a:ln>
                          <a:solidFill>
                            <a:schemeClr val="tx1"/>
                          </a:solidFill>
                          <a:effectLst/>
                          <a:latin typeface="Arial" charset="0"/>
                        </a:rPr>
                        <a:t>6.</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en-US" sz="1000" b="0" i="0" u="none" strike="noStrike" cap="none" normalizeH="0" baseline="0" smtClean="0">
                          <a:ln>
                            <a:noFill/>
                          </a:ln>
                          <a:solidFill>
                            <a:schemeClr val="tx1"/>
                          </a:solidFill>
                          <a:effectLst/>
                          <a:latin typeface="Arial" charset="0"/>
                        </a:rPr>
                        <a:t>SpringerLink e-books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en-US" sz="1000" b="0" i="0" u="none" strike="noStrike" cap="none" normalizeH="0" baseline="0" smtClean="0">
                          <a:ln>
                            <a:noFill/>
                          </a:ln>
                          <a:solidFill>
                            <a:schemeClr val="tx1"/>
                          </a:solidFill>
                          <a:effectLst/>
                          <a:latin typeface="Arial" charset="0"/>
                        </a:rPr>
                        <a:t>Springer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Calibri" pitchFamily="34" charset="0"/>
                        </a:rPr>
                        <a:t>Behavioral Science, Biomedical and Life, Sciences, Chemistry and Materials Science, Computer Science, Earth and Environmental Science, Engineering, Humanities, Social Sciences and Law, Mathematics and Statistics, Medicine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8000">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000" b="0" i="0" u="none" strike="noStrike" cap="none" normalizeH="0" baseline="0" smtClean="0">
                          <a:ln>
                            <a:noFill/>
                          </a:ln>
                          <a:solidFill>
                            <a:schemeClr val="tx1"/>
                          </a:solidFill>
                          <a:effectLst/>
                          <a:latin typeface="Arial" charset="0"/>
                        </a:rPr>
                        <a:t>7.</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en-US" sz="1000" b="0" i="0" u="none" strike="noStrike" cap="none" normalizeH="0" baseline="0" smtClean="0">
                          <a:ln>
                            <a:noFill/>
                          </a:ln>
                          <a:solidFill>
                            <a:schemeClr val="tx1"/>
                          </a:solidFill>
                          <a:effectLst/>
                          <a:latin typeface="Arial" charset="0"/>
                        </a:rPr>
                        <a:t>Gale Virtual Reference Library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en-US" sz="1000" b="0" i="0" u="none" strike="noStrike" cap="none" normalizeH="0" baseline="0" smtClean="0">
                          <a:ln>
                            <a:noFill/>
                          </a:ln>
                          <a:solidFill>
                            <a:schemeClr val="tx1"/>
                          </a:solidFill>
                          <a:effectLst/>
                          <a:latin typeface="Arial" charset="0"/>
                        </a:rPr>
                        <a:t>ISEAS (Institute of Southeast Asian Studies)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en-US" sz="1000" b="0" i="0" u="none" strike="noStrike" cap="none" normalizeH="0" baseline="0" smtClean="0">
                          <a:ln>
                            <a:noFill/>
                          </a:ln>
                          <a:solidFill>
                            <a:schemeClr val="tx1"/>
                          </a:solidFill>
                          <a:effectLst/>
                          <a:latin typeface="Arial" charset="0"/>
                        </a:rPr>
                        <a:t>Multicultural Studies, Nation &amp; World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43110" name="Rectangle 102"/>
          <p:cNvSpPr>
            <a:spLocks noChangeArrowheads="1"/>
          </p:cNvSpPr>
          <p:nvPr/>
        </p:nvSpPr>
        <p:spPr bwMode="auto">
          <a:xfrm>
            <a:off x="2695575" y="4724400"/>
            <a:ext cx="6096000" cy="838200"/>
          </a:xfrm>
          <a:prstGeom prst="rect">
            <a:avLst/>
          </a:prstGeom>
          <a:solidFill>
            <a:schemeClr val="folHlink">
              <a:alpha val="30000"/>
            </a:schemeClr>
          </a:solidFill>
          <a:ln w="9525">
            <a:solidFill>
              <a:srgbClr val="FFCC99"/>
            </a:solidFill>
            <a:miter lim="800000"/>
            <a:headEnd/>
            <a:tailEnd/>
          </a:ln>
          <a:effectLst/>
        </p:spPr>
        <p:txBody>
          <a:bodyPr wrap="none" anchor="ctr"/>
          <a:lstStyle/>
          <a:p>
            <a:endParaRPr lang="en-US"/>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3110"/>
                                        </p:tgtEl>
                                        <p:attrNameLst>
                                          <p:attrName>style.visibility</p:attrName>
                                        </p:attrNameLst>
                                      </p:cBhvr>
                                      <p:to>
                                        <p:strVal val="visible"/>
                                      </p:to>
                                    </p:set>
                                    <p:animEffect transition="in" filter="randombar(horizontal)">
                                      <p:cBhvr>
                                        <p:cTn id="7" dur="1000"/>
                                        <p:tgtEl>
                                          <p:spTgt spid="431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11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6322" name="Titre 1"/>
          <p:cNvSpPr>
            <a:spLocks noGrp="1"/>
          </p:cNvSpPr>
          <p:nvPr>
            <p:ph type="title" idx="4294967295"/>
          </p:nvPr>
        </p:nvSpPr>
        <p:spPr>
          <a:xfrm>
            <a:off x="1828800" y="76200"/>
            <a:ext cx="7772400" cy="1143000"/>
          </a:xfrm>
        </p:spPr>
        <p:txBody>
          <a:bodyPr/>
          <a:lstStyle/>
          <a:p>
            <a:r>
              <a:rPr lang="fr-CA" sz="3200" b="1" smtClean="0">
                <a:solidFill>
                  <a:srgbClr val="BC541A"/>
                </a:solidFill>
                <a:effectLst>
                  <a:outerShdw blurRad="38100" dist="38100" dir="2700000" algn="tl">
                    <a:srgbClr val="C0C0C0"/>
                  </a:outerShdw>
                </a:effectLst>
              </a:rPr>
              <a:t>Kenapa Beli eBooks?</a:t>
            </a:r>
          </a:p>
        </p:txBody>
      </p:sp>
      <p:sp>
        <p:nvSpPr>
          <p:cNvPr id="56323" name="Espace réservé du contenu 2"/>
          <p:cNvSpPr>
            <a:spLocks/>
          </p:cNvSpPr>
          <p:nvPr/>
        </p:nvSpPr>
        <p:spPr bwMode="auto">
          <a:xfrm>
            <a:off x="2357438" y="1371600"/>
            <a:ext cx="6634162" cy="4525963"/>
          </a:xfrm>
          <a:prstGeom prst="rect">
            <a:avLst/>
          </a:prstGeom>
          <a:noFill/>
          <a:ln w="9525">
            <a:noFill/>
            <a:miter lim="800000"/>
            <a:headEnd/>
            <a:tailEnd/>
          </a:ln>
        </p:spPr>
        <p:txBody>
          <a:bodyPr/>
          <a:lstStyle/>
          <a:p>
            <a:pPr marL="342900" indent="-342900">
              <a:spcBef>
                <a:spcPct val="20000"/>
              </a:spcBef>
              <a:buFont typeface="Arial" charset="0"/>
              <a:buChar char="•"/>
            </a:pPr>
            <a:r>
              <a:rPr lang="fr-CA" sz="2600" b="0" i="1">
                <a:solidFill>
                  <a:srgbClr val="339933"/>
                </a:solidFill>
                <a:effectLst>
                  <a:outerShdw blurRad="38100" dist="38100" dir="2700000" algn="tl">
                    <a:srgbClr val="C0C0C0"/>
                  </a:outerShdw>
                </a:effectLst>
                <a:latin typeface="Calibri" pitchFamily="34" charset="0"/>
              </a:rPr>
              <a:t>Akses</a:t>
            </a:r>
          </a:p>
          <a:p>
            <a:pPr marL="742950" lvl="1" indent="-285750">
              <a:spcBef>
                <a:spcPct val="20000"/>
              </a:spcBef>
              <a:buFont typeface="Arial" charset="0"/>
              <a:buChar char="–"/>
            </a:pPr>
            <a:r>
              <a:rPr lang="fr-CA" sz="2600" b="0" i="1">
                <a:solidFill>
                  <a:srgbClr val="BC541A"/>
                </a:solidFill>
                <a:latin typeface="Calibri" pitchFamily="34" charset="0"/>
              </a:rPr>
              <a:t> 24 jam x 7 hari, 365 hari, tiada istilah ‘</a:t>
            </a:r>
            <a:r>
              <a:rPr lang="fr-CA" sz="2600" b="0" i="1">
                <a:solidFill>
                  <a:srgbClr val="CC0000"/>
                </a:solidFill>
                <a:latin typeface="Calibri" pitchFamily="34" charset="0"/>
              </a:rPr>
              <a:t>Perpustakaan DITUTUP’</a:t>
            </a:r>
          </a:p>
          <a:p>
            <a:pPr marL="742950" lvl="1" indent="-285750">
              <a:spcBef>
                <a:spcPct val="20000"/>
              </a:spcBef>
              <a:buFont typeface="Arial" charset="0"/>
              <a:buChar char="–"/>
            </a:pPr>
            <a:r>
              <a:rPr lang="fr-CA" sz="2600" b="0" i="1">
                <a:solidFill>
                  <a:srgbClr val="BC541A"/>
                </a:solidFill>
                <a:latin typeface="Calibri" pitchFamily="34" charset="0"/>
              </a:rPr>
              <a:t>boleh diakses dimana jua anda berada [remote access]. Sesuai untuk pelajar separuh masa @ jarak jauh</a:t>
            </a:r>
          </a:p>
          <a:p>
            <a:pPr marL="742950" lvl="1" indent="-285750">
              <a:spcBef>
                <a:spcPct val="20000"/>
              </a:spcBef>
              <a:buFont typeface="Arial" charset="0"/>
              <a:buChar char="–"/>
            </a:pPr>
            <a:r>
              <a:rPr lang="fr-CA" sz="2600" b="0" i="1">
                <a:solidFill>
                  <a:srgbClr val="BC541A"/>
                </a:solidFill>
                <a:latin typeface="Calibri" pitchFamily="34" charset="0"/>
              </a:rPr>
              <a:t>ramai pengguna dapat mengakses bahan yang sama pada waktu yang sama [unlimited users]</a:t>
            </a:r>
          </a:p>
          <a:p>
            <a:pPr marL="742950" lvl="1" indent="-285750">
              <a:spcBef>
                <a:spcPct val="20000"/>
              </a:spcBef>
              <a:buFont typeface="Arial" charset="0"/>
              <a:buNone/>
            </a:pPr>
            <a:endParaRPr lang="fr-CA" sz="2600" b="0" i="1">
              <a:solidFill>
                <a:srgbClr val="BC541A"/>
              </a:solidFill>
              <a:latin typeface="Calibri" pitchFamily="34" charset="0"/>
            </a:endParaRPr>
          </a:p>
          <a:p>
            <a:pPr marL="342900" indent="-342900">
              <a:spcBef>
                <a:spcPct val="20000"/>
              </a:spcBef>
              <a:buFont typeface="Arial" charset="0"/>
              <a:buNone/>
            </a:pPr>
            <a:endParaRPr lang="fr-CA" sz="2600" b="0" i="1">
              <a:solidFill>
                <a:srgbClr val="BC541A"/>
              </a:solidFill>
              <a:latin typeface="Calibri" pitchFamily="34" charset="0"/>
            </a:endParaRPr>
          </a:p>
        </p:txBody>
      </p:sp>
    </p:spTree>
  </p:cSld>
  <p:clrMapOvr>
    <a:masterClrMapping/>
  </p:clrMapOvr>
  <p:transition>
    <p:fade thruBlk="1"/>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72707" name="Espace réservé du contenu 2"/>
          <p:cNvSpPr>
            <a:spLocks/>
          </p:cNvSpPr>
          <p:nvPr/>
        </p:nvSpPr>
        <p:spPr bwMode="auto">
          <a:xfrm>
            <a:off x="2357438" y="1600200"/>
            <a:ext cx="6634162" cy="4525963"/>
          </a:xfrm>
          <a:prstGeom prst="rect">
            <a:avLst/>
          </a:prstGeom>
          <a:noFill/>
          <a:ln w="9525">
            <a:noFill/>
            <a:miter lim="800000"/>
            <a:headEnd/>
            <a:tailEnd/>
          </a:ln>
        </p:spPr>
        <p:txBody>
          <a:bodyPr/>
          <a:lstStyle/>
          <a:p>
            <a:pPr marL="742950" lvl="1" indent="-285750">
              <a:spcBef>
                <a:spcPct val="20000"/>
              </a:spcBef>
              <a:buFont typeface="Arial" charset="0"/>
              <a:buChar char="–"/>
            </a:pPr>
            <a:r>
              <a:rPr lang="fr-CA" sz="2600" b="0" i="1">
                <a:solidFill>
                  <a:srgbClr val="BC541A"/>
                </a:solidFill>
                <a:latin typeface="Calibri" pitchFamily="34" charset="0"/>
              </a:rPr>
              <a:t>mudah untuk pencarian. Pengguna hanya perlu menggunakan kata kunci [keyword]</a:t>
            </a:r>
          </a:p>
          <a:p>
            <a:pPr marL="742950" lvl="1" indent="-285750">
              <a:spcBef>
                <a:spcPct val="20000"/>
              </a:spcBef>
              <a:buFont typeface="Arial" charset="0"/>
              <a:buChar char="–"/>
            </a:pPr>
            <a:r>
              <a:rPr lang="fr-CA" sz="2600" b="0" i="1">
                <a:solidFill>
                  <a:srgbClr val="BC541A"/>
                </a:solidFill>
                <a:latin typeface="Calibri" pitchFamily="34" charset="0"/>
              </a:rPr>
              <a:t>Memaksimumkan penggunaan</a:t>
            </a:r>
          </a:p>
          <a:p>
            <a:pPr marL="1143000" lvl="2" indent="-228600">
              <a:spcBef>
                <a:spcPct val="20000"/>
              </a:spcBef>
              <a:buFont typeface="Arial" charset="0"/>
              <a:buChar char="•"/>
            </a:pPr>
            <a:r>
              <a:rPr lang="fr-CA" sz="2200" b="0" i="1">
                <a:solidFill>
                  <a:srgbClr val="BC541A"/>
                </a:solidFill>
                <a:latin typeface="Calibri" pitchFamily="34" charset="0"/>
              </a:rPr>
              <a:t>tiada had pinjaman</a:t>
            </a:r>
          </a:p>
          <a:p>
            <a:pPr marL="1143000" lvl="2" indent="-228600">
              <a:spcBef>
                <a:spcPct val="20000"/>
              </a:spcBef>
              <a:buFont typeface="Arial" charset="0"/>
              <a:buChar char="•"/>
            </a:pPr>
            <a:r>
              <a:rPr lang="fr-CA" sz="2200" b="0" i="1">
                <a:solidFill>
                  <a:srgbClr val="BC541A"/>
                </a:solidFill>
                <a:latin typeface="Calibri" pitchFamily="34" charset="0"/>
              </a:rPr>
              <a:t>Tiada tempoh pemulangan</a:t>
            </a:r>
          </a:p>
          <a:p>
            <a:pPr marL="742950" lvl="1" indent="-285750">
              <a:spcBef>
                <a:spcPct val="20000"/>
              </a:spcBef>
              <a:buFont typeface="Arial" charset="0"/>
              <a:buNone/>
            </a:pPr>
            <a:endParaRPr lang="fr-CA" sz="2600" b="0" i="1">
              <a:solidFill>
                <a:srgbClr val="BC541A"/>
              </a:solidFill>
              <a:latin typeface="Calibri" pitchFamily="34" charset="0"/>
            </a:endParaRPr>
          </a:p>
          <a:p>
            <a:pPr marL="342900" indent="-342900">
              <a:spcBef>
                <a:spcPct val="20000"/>
              </a:spcBef>
              <a:buFont typeface="Arial" charset="0"/>
              <a:buNone/>
            </a:pPr>
            <a:endParaRPr lang="fr-CA" sz="2600" b="0" i="1">
              <a:solidFill>
                <a:srgbClr val="BC541A"/>
              </a:solidFill>
              <a:latin typeface="Calibri" pitchFamily="34" charset="0"/>
            </a:endParaRPr>
          </a:p>
        </p:txBody>
      </p:sp>
    </p:spTree>
  </p:cSld>
  <p:clrMapOvr>
    <a:masterClrMapping/>
  </p:clrMapOvr>
  <p:transition>
    <p:fade thruBlk="1"/>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3251" name="Espace réservé du contenu 2"/>
          <p:cNvSpPr>
            <a:spLocks/>
          </p:cNvSpPr>
          <p:nvPr/>
        </p:nvSpPr>
        <p:spPr bwMode="auto">
          <a:xfrm>
            <a:off x="2357438" y="1219200"/>
            <a:ext cx="6634162" cy="4525963"/>
          </a:xfrm>
          <a:prstGeom prst="rect">
            <a:avLst/>
          </a:prstGeom>
          <a:noFill/>
          <a:ln w="9525">
            <a:noFill/>
            <a:miter lim="800000"/>
            <a:headEnd/>
            <a:tailEnd/>
          </a:ln>
        </p:spPr>
        <p:txBody>
          <a:bodyPr/>
          <a:lstStyle/>
          <a:p>
            <a:pPr marL="342900" indent="-342900">
              <a:spcBef>
                <a:spcPct val="20000"/>
              </a:spcBef>
              <a:buFont typeface="Arial" charset="0"/>
              <a:buChar char="•"/>
            </a:pPr>
            <a:r>
              <a:rPr lang="fr-CA" sz="2600" b="0" i="1" dirty="0">
                <a:solidFill>
                  <a:srgbClr val="339933"/>
                </a:solidFill>
                <a:effectLst>
                  <a:outerShdw blurRad="38100" dist="38100" dir="2700000" algn="tl">
                    <a:srgbClr val="C0C0C0"/>
                  </a:outerShdw>
                </a:effectLst>
                <a:latin typeface="Calibri" pitchFamily="34" charset="0"/>
              </a:rPr>
              <a:t>Kos </a:t>
            </a:r>
            <a:r>
              <a:rPr lang="fr-CA" sz="2600" b="0" i="1" dirty="0" err="1">
                <a:solidFill>
                  <a:srgbClr val="339933"/>
                </a:solidFill>
                <a:effectLst>
                  <a:outerShdw blurRad="38100" dist="38100" dir="2700000" algn="tl">
                    <a:srgbClr val="C0C0C0"/>
                  </a:outerShdw>
                </a:effectLst>
                <a:latin typeface="Calibri" pitchFamily="34" charset="0"/>
              </a:rPr>
              <a:t>Efektif</a:t>
            </a:r>
            <a:endParaRPr lang="fr-CA" sz="2600" b="0" i="1" dirty="0">
              <a:solidFill>
                <a:srgbClr val="339933"/>
              </a:solidFill>
              <a:effectLst>
                <a:outerShdw blurRad="38100" dist="38100" dir="2700000" algn="tl">
                  <a:srgbClr val="C0C0C0"/>
                </a:outerShdw>
              </a:effectLst>
              <a:latin typeface="Calibri" pitchFamily="34" charset="0"/>
            </a:endParaRPr>
          </a:p>
          <a:p>
            <a:pPr marL="742950" lvl="1" indent="-285750">
              <a:spcBef>
                <a:spcPct val="20000"/>
              </a:spcBef>
              <a:buFont typeface="Arial" charset="0"/>
              <a:buChar char="–"/>
            </a:pPr>
            <a:r>
              <a:rPr lang="fr-CA" sz="2600" b="0" i="1" dirty="0" err="1">
                <a:solidFill>
                  <a:srgbClr val="BC541A"/>
                </a:solidFill>
                <a:latin typeface="Calibri" pitchFamily="34" charset="0"/>
              </a:rPr>
              <a:t>lebih</a:t>
            </a:r>
            <a:r>
              <a:rPr lang="fr-CA" sz="2600" b="0" i="1" dirty="0">
                <a:solidFill>
                  <a:srgbClr val="BC541A"/>
                </a:solidFill>
                <a:latin typeface="Calibri" pitchFamily="34" charset="0"/>
              </a:rPr>
              <a:t> </a:t>
            </a:r>
            <a:r>
              <a:rPr lang="fr-CA" sz="2600" b="0" i="1" dirty="0" err="1">
                <a:solidFill>
                  <a:srgbClr val="BC541A"/>
                </a:solidFill>
                <a:latin typeface="Calibri" pitchFamily="34" charset="0"/>
              </a:rPr>
              <a:t>murah</a:t>
            </a:r>
            <a:r>
              <a:rPr lang="fr-CA" sz="2600" b="0" i="1" dirty="0">
                <a:solidFill>
                  <a:srgbClr val="BC541A"/>
                </a:solidFill>
                <a:latin typeface="Calibri" pitchFamily="34" charset="0"/>
              </a:rPr>
              <a:t> </a:t>
            </a:r>
            <a:r>
              <a:rPr lang="fr-CA" sz="2600" b="0" i="1" dirty="0" err="1">
                <a:solidFill>
                  <a:srgbClr val="BC541A"/>
                </a:solidFill>
                <a:latin typeface="Calibri" pitchFamily="34" charset="0"/>
              </a:rPr>
              <a:t>daripada</a:t>
            </a:r>
            <a:r>
              <a:rPr lang="fr-CA" sz="2600" b="0" i="1" dirty="0">
                <a:solidFill>
                  <a:srgbClr val="BC541A"/>
                </a:solidFill>
                <a:latin typeface="Calibri" pitchFamily="34" charset="0"/>
              </a:rPr>
              <a:t> </a:t>
            </a:r>
            <a:r>
              <a:rPr lang="fr-CA" sz="2600" b="0" i="1" dirty="0" err="1">
                <a:solidFill>
                  <a:srgbClr val="BC541A"/>
                </a:solidFill>
                <a:latin typeface="Calibri" pitchFamily="34" charset="0"/>
              </a:rPr>
              <a:t>buku</a:t>
            </a:r>
            <a:r>
              <a:rPr lang="fr-CA" sz="2600" b="0" i="1" dirty="0">
                <a:solidFill>
                  <a:srgbClr val="BC541A"/>
                </a:solidFill>
                <a:latin typeface="Calibri" pitchFamily="34" charset="0"/>
              </a:rPr>
              <a:t> </a:t>
            </a:r>
            <a:r>
              <a:rPr lang="fr-CA" sz="2600" b="0" i="1" dirty="0" err="1">
                <a:solidFill>
                  <a:srgbClr val="BC541A"/>
                </a:solidFill>
                <a:latin typeface="Calibri" pitchFamily="34" charset="0"/>
              </a:rPr>
              <a:t>bercetak</a:t>
            </a:r>
            <a:endParaRPr lang="fr-CA" sz="2600" b="0" i="1" dirty="0">
              <a:solidFill>
                <a:srgbClr val="BC541A"/>
              </a:solidFill>
              <a:latin typeface="Calibri" pitchFamily="34" charset="0"/>
            </a:endParaRPr>
          </a:p>
          <a:p>
            <a:pPr marL="742950" lvl="1" indent="-285750">
              <a:spcBef>
                <a:spcPct val="20000"/>
              </a:spcBef>
              <a:buFont typeface="Arial" charset="0"/>
              <a:buChar char="–"/>
            </a:pPr>
            <a:r>
              <a:rPr lang="fr-CA" sz="2600" b="0" i="1" dirty="0">
                <a:solidFill>
                  <a:srgbClr val="BC541A"/>
                </a:solidFill>
                <a:latin typeface="Calibri" pitchFamily="34" charset="0"/>
              </a:rPr>
              <a:t>Springer 2005 Collection </a:t>
            </a:r>
          </a:p>
          <a:p>
            <a:pPr marL="1143000" lvl="2" indent="-228600">
              <a:spcBef>
                <a:spcPct val="20000"/>
              </a:spcBef>
              <a:buFont typeface="Arial" charset="0"/>
              <a:buChar char="•"/>
            </a:pPr>
            <a:r>
              <a:rPr lang="fr-CA" sz="2600" b="0" i="1" dirty="0">
                <a:solidFill>
                  <a:srgbClr val="BC541A"/>
                </a:solidFill>
                <a:latin typeface="Calibri" pitchFamily="34" charset="0"/>
              </a:rPr>
              <a:t>=RM85,860 </a:t>
            </a:r>
            <a:r>
              <a:rPr lang="fr-CA" sz="2600" b="0" i="1" dirty="0" err="1">
                <a:solidFill>
                  <a:srgbClr val="BC541A"/>
                </a:solidFill>
                <a:latin typeface="Calibri" pitchFamily="34" charset="0"/>
              </a:rPr>
              <a:t>sebanyak</a:t>
            </a:r>
            <a:r>
              <a:rPr lang="fr-CA" sz="2600" b="0" i="1" dirty="0">
                <a:solidFill>
                  <a:srgbClr val="BC541A"/>
                </a:solidFill>
                <a:latin typeface="Calibri" pitchFamily="34" charset="0"/>
              </a:rPr>
              <a:t> 3051 </a:t>
            </a:r>
            <a:r>
              <a:rPr lang="fr-CA" sz="2600" b="0" i="1" dirty="0" err="1">
                <a:solidFill>
                  <a:srgbClr val="BC541A"/>
                </a:solidFill>
                <a:latin typeface="Calibri" pitchFamily="34" charset="0"/>
              </a:rPr>
              <a:t>naskhah</a:t>
            </a:r>
            <a:endParaRPr lang="fr-CA" sz="2600" b="0" i="1" dirty="0">
              <a:solidFill>
                <a:srgbClr val="BC541A"/>
              </a:solidFill>
              <a:latin typeface="Calibri" pitchFamily="34" charset="0"/>
            </a:endParaRPr>
          </a:p>
          <a:p>
            <a:pPr marL="1143000" lvl="2" indent="-228600">
              <a:spcBef>
                <a:spcPct val="20000"/>
              </a:spcBef>
              <a:buFont typeface="Arial" charset="0"/>
              <a:buChar char="•"/>
            </a:pPr>
            <a:r>
              <a:rPr lang="fr-CA" sz="2600" b="0" i="1" dirty="0" err="1">
                <a:solidFill>
                  <a:srgbClr val="BC541A"/>
                </a:solidFill>
                <a:latin typeface="Calibri" pitchFamily="34" charset="0"/>
              </a:rPr>
              <a:t>Purata</a:t>
            </a:r>
            <a:r>
              <a:rPr lang="fr-CA" sz="2600" b="0" i="1" dirty="0">
                <a:solidFill>
                  <a:srgbClr val="BC541A"/>
                </a:solidFill>
                <a:latin typeface="Calibri" pitchFamily="34" charset="0"/>
              </a:rPr>
              <a:t> </a:t>
            </a:r>
            <a:r>
              <a:rPr lang="fr-CA" sz="2600" b="0" i="1" dirty="0" err="1">
                <a:solidFill>
                  <a:srgbClr val="BC541A"/>
                </a:solidFill>
                <a:latin typeface="Calibri" pitchFamily="34" charset="0"/>
              </a:rPr>
              <a:t>senaskhah</a:t>
            </a:r>
            <a:r>
              <a:rPr lang="fr-CA" sz="2600" b="0" i="1" dirty="0">
                <a:solidFill>
                  <a:srgbClr val="BC541A"/>
                </a:solidFill>
                <a:latin typeface="Calibri" pitchFamily="34" charset="0"/>
              </a:rPr>
              <a:t> </a:t>
            </a:r>
            <a:r>
              <a:rPr lang="fr-CA" sz="2600" i="1" dirty="0">
                <a:solidFill>
                  <a:srgbClr val="CC0000"/>
                </a:solidFill>
                <a:latin typeface="Calibri" pitchFamily="34" charset="0"/>
              </a:rPr>
              <a:t>RM28.14</a:t>
            </a:r>
          </a:p>
          <a:p>
            <a:pPr marL="342900" indent="-342900">
              <a:spcBef>
                <a:spcPct val="20000"/>
              </a:spcBef>
              <a:buFont typeface="Arial" charset="0"/>
              <a:buChar char="•"/>
            </a:pPr>
            <a:r>
              <a:rPr lang="fr-CA" sz="2600" b="0" i="1" dirty="0" err="1">
                <a:solidFill>
                  <a:srgbClr val="339933"/>
                </a:solidFill>
                <a:effectLst>
                  <a:outerShdw blurRad="38100" dist="38100" dir="2700000" algn="tl">
                    <a:srgbClr val="C0C0C0"/>
                  </a:outerShdw>
                </a:effectLst>
                <a:latin typeface="Calibri" pitchFamily="34" charset="0"/>
              </a:rPr>
              <a:t>Menjimatkan</a:t>
            </a:r>
            <a:r>
              <a:rPr lang="fr-CA" sz="2600" b="0" i="1" dirty="0">
                <a:solidFill>
                  <a:srgbClr val="339933"/>
                </a:solidFill>
                <a:effectLst>
                  <a:outerShdw blurRad="38100" dist="38100" dir="2700000" algn="tl">
                    <a:srgbClr val="C0C0C0"/>
                  </a:outerShdw>
                </a:effectLst>
                <a:latin typeface="Calibri" pitchFamily="34" charset="0"/>
              </a:rPr>
              <a:t> </a:t>
            </a:r>
            <a:r>
              <a:rPr lang="fr-CA" sz="2600" b="0" i="1" dirty="0" err="1">
                <a:solidFill>
                  <a:srgbClr val="339933"/>
                </a:solidFill>
                <a:effectLst>
                  <a:outerShdw blurRad="38100" dist="38100" dir="2700000" algn="tl">
                    <a:srgbClr val="C0C0C0"/>
                  </a:outerShdw>
                </a:effectLst>
                <a:latin typeface="Calibri" pitchFamily="34" charset="0"/>
              </a:rPr>
              <a:t>Ruang</a:t>
            </a:r>
            <a:endParaRPr lang="fr-CA" sz="2600" b="0" i="1" dirty="0">
              <a:solidFill>
                <a:srgbClr val="339933"/>
              </a:solidFill>
              <a:effectLst>
                <a:outerShdw blurRad="38100" dist="38100" dir="2700000" algn="tl">
                  <a:srgbClr val="C0C0C0"/>
                </a:outerShdw>
              </a:effectLst>
              <a:latin typeface="Calibri" pitchFamily="34" charset="0"/>
            </a:endParaRPr>
          </a:p>
          <a:p>
            <a:pPr marL="742950" lvl="1" indent="-285750">
              <a:spcBef>
                <a:spcPct val="20000"/>
              </a:spcBef>
              <a:buFont typeface="Arial" charset="0"/>
              <a:buChar char="–"/>
            </a:pPr>
            <a:r>
              <a:rPr lang="fr-CA" sz="2600" b="0" i="1" dirty="0" err="1">
                <a:solidFill>
                  <a:srgbClr val="BC541A"/>
                </a:solidFill>
                <a:latin typeface="Calibri" pitchFamily="34" charset="0"/>
              </a:rPr>
              <a:t>amat</a:t>
            </a:r>
            <a:r>
              <a:rPr lang="fr-CA" sz="2600" b="0" i="1" dirty="0">
                <a:solidFill>
                  <a:srgbClr val="BC541A"/>
                </a:solidFill>
                <a:latin typeface="Calibri" pitchFamily="34" charset="0"/>
              </a:rPr>
              <a:t> </a:t>
            </a:r>
            <a:r>
              <a:rPr lang="fr-CA" sz="2600" b="0" i="1" dirty="0" err="1">
                <a:solidFill>
                  <a:srgbClr val="BC541A"/>
                </a:solidFill>
                <a:latin typeface="Calibri" pitchFamily="34" charset="0"/>
              </a:rPr>
              <a:t>sesuai</a:t>
            </a:r>
            <a:r>
              <a:rPr lang="fr-CA" sz="2600" b="0" i="1" dirty="0">
                <a:solidFill>
                  <a:srgbClr val="BC541A"/>
                </a:solidFill>
                <a:latin typeface="Calibri" pitchFamily="34" charset="0"/>
              </a:rPr>
              <a:t> </a:t>
            </a:r>
            <a:r>
              <a:rPr lang="fr-CA" sz="2600" b="0" i="1" dirty="0" err="1">
                <a:solidFill>
                  <a:srgbClr val="BC541A"/>
                </a:solidFill>
                <a:latin typeface="Calibri" pitchFamily="34" charset="0"/>
              </a:rPr>
              <a:t>dibeli</a:t>
            </a:r>
            <a:r>
              <a:rPr lang="fr-CA" sz="2600" b="0" i="1" dirty="0">
                <a:solidFill>
                  <a:srgbClr val="BC541A"/>
                </a:solidFill>
                <a:latin typeface="Calibri" pitchFamily="34" charset="0"/>
              </a:rPr>
              <a:t> </a:t>
            </a:r>
            <a:r>
              <a:rPr lang="fr-CA" sz="2600" b="0" i="1" dirty="0" err="1">
                <a:solidFill>
                  <a:srgbClr val="BC541A"/>
                </a:solidFill>
                <a:latin typeface="Calibri" pitchFamily="34" charset="0"/>
              </a:rPr>
              <a:t>oleh</a:t>
            </a:r>
            <a:r>
              <a:rPr lang="fr-CA" sz="2600" b="0" i="1" dirty="0">
                <a:solidFill>
                  <a:srgbClr val="BC541A"/>
                </a:solidFill>
                <a:latin typeface="Calibri" pitchFamily="34" charset="0"/>
              </a:rPr>
              <a:t> </a:t>
            </a:r>
            <a:r>
              <a:rPr lang="fr-CA" sz="2600" b="0" i="1" dirty="0" err="1">
                <a:solidFill>
                  <a:srgbClr val="BC541A"/>
                </a:solidFill>
                <a:latin typeface="Calibri" pitchFamily="34" charset="0"/>
              </a:rPr>
              <a:t>Perpustakaan</a:t>
            </a:r>
            <a:r>
              <a:rPr lang="fr-CA" sz="2600" b="0" i="1" dirty="0">
                <a:solidFill>
                  <a:srgbClr val="BC541A"/>
                </a:solidFill>
                <a:latin typeface="Calibri" pitchFamily="34" charset="0"/>
              </a:rPr>
              <a:t> yang </a:t>
            </a:r>
            <a:r>
              <a:rPr lang="fr-CA" sz="2600" b="0" i="1" dirty="0" err="1">
                <a:solidFill>
                  <a:srgbClr val="BC541A"/>
                </a:solidFill>
                <a:latin typeface="Calibri" pitchFamily="34" charset="0"/>
              </a:rPr>
              <a:t>mempunyai</a:t>
            </a:r>
            <a:r>
              <a:rPr lang="fr-CA" sz="2600" b="0" i="1" dirty="0">
                <a:solidFill>
                  <a:srgbClr val="BC541A"/>
                </a:solidFill>
                <a:latin typeface="Calibri" pitchFamily="34" charset="0"/>
              </a:rPr>
              <a:t> </a:t>
            </a:r>
            <a:r>
              <a:rPr lang="fr-CA" sz="2600" b="0" i="1" dirty="0" err="1">
                <a:solidFill>
                  <a:srgbClr val="BC541A"/>
                </a:solidFill>
                <a:latin typeface="Calibri" pitchFamily="34" charset="0"/>
              </a:rPr>
              <a:t>ruang</a:t>
            </a:r>
            <a:r>
              <a:rPr lang="fr-CA" sz="2600" b="0" i="1" dirty="0">
                <a:solidFill>
                  <a:srgbClr val="BC541A"/>
                </a:solidFill>
                <a:latin typeface="Calibri" pitchFamily="34" charset="0"/>
              </a:rPr>
              <a:t> yang </a:t>
            </a:r>
            <a:r>
              <a:rPr lang="fr-CA" sz="2600" b="0" i="1" dirty="0" err="1">
                <a:solidFill>
                  <a:srgbClr val="BC541A"/>
                </a:solidFill>
                <a:latin typeface="Calibri" pitchFamily="34" charset="0"/>
              </a:rPr>
              <a:t>terhad</a:t>
            </a:r>
            <a:r>
              <a:rPr lang="fr-CA" sz="2600" b="0" i="1" dirty="0">
                <a:solidFill>
                  <a:srgbClr val="BC541A"/>
                </a:solidFill>
                <a:latin typeface="Calibri" pitchFamily="34" charset="0"/>
              </a:rPr>
              <a:t> </a:t>
            </a:r>
          </a:p>
          <a:p>
            <a:pPr marL="742950" lvl="1" indent="-285750">
              <a:spcBef>
                <a:spcPct val="20000"/>
              </a:spcBef>
              <a:buFont typeface="Arial" charset="0"/>
              <a:buChar char="–"/>
            </a:pPr>
            <a:r>
              <a:rPr lang="fr-CA" sz="2600" b="0" i="1" dirty="0" err="1">
                <a:solidFill>
                  <a:srgbClr val="BC541A"/>
                </a:solidFill>
                <a:latin typeface="Calibri" pitchFamily="34" charset="0"/>
              </a:rPr>
              <a:t>tidak</a:t>
            </a:r>
            <a:r>
              <a:rPr lang="fr-CA" sz="2600" b="0" i="1" dirty="0">
                <a:solidFill>
                  <a:srgbClr val="BC541A"/>
                </a:solidFill>
                <a:latin typeface="Calibri" pitchFamily="34" charset="0"/>
              </a:rPr>
              <a:t> </a:t>
            </a:r>
            <a:r>
              <a:rPr lang="fr-CA" sz="2600" b="0" i="1" dirty="0" err="1">
                <a:solidFill>
                  <a:srgbClr val="BC541A"/>
                </a:solidFill>
                <a:latin typeface="Calibri" pitchFamily="34" charset="0"/>
              </a:rPr>
              <a:t>memerlukan</a:t>
            </a:r>
            <a:r>
              <a:rPr lang="fr-CA" sz="2600" b="0" i="1" dirty="0">
                <a:solidFill>
                  <a:srgbClr val="BC541A"/>
                </a:solidFill>
                <a:latin typeface="Calibri" pitchFamily="34" charset="0"/>
              </a:rPr>
              <a:t> </a:t>
            </a:r>
            <a:r>
              <a:rPr lang="fr-CA" sz="2600" b="0" i="1" dirty="0" err="1">
                <a:solidFill>
                  <a:srgbClr val="BC541A"/>
                </a:solidFill>
                <a:latin typeface="Calibri" pitchFamily="34" charset="0"/>
              </a:rPr>
              <a:t>rak</a:t>
            </a:r>
            <a:r>
              <a:rPr lang="fr-CA" sz="2600" b="0" i="1" dirty="0">
                <a:solidFill>
                  <a:srgbClr val="BC541A"/>
                </a:solidFill>
                <a:latin typeface="Calibri" pitchFamily="34" charset="0"/>
              </a:rPr>
              <a:t> </a:t>
            </a:r>
            <a:r>
              <a:rPr lang="fr-CA" sz="2600" b="0" i="1" dirty="0" err="1">
                <a:solidFill>
                  <a:srgbClr val="BC541A"/>
                </a:solidFill>
                <a:latin typeface="Calibri" pitchFamily="34" charset="0"/>
              </a:rPr>
              <a:t>buku</a:t>
            </a:r>
            <a:endParaRPr lang="fr-CA" sz="2600" b="0" i="1" dirty="0">
              <a:solidFill>
                <a:srgbClr val="BC541A"/>
              </a:solidFill>
              <a:latin typeface="Calibri" pitchFamily="34" charset="0"/>
            </a:endParaRPr>
          </a:p>
          <a:p>
            <a:pPr marL="742950" lvl="1" indent="-285750">
              <a:spcBef>
                <a:spcPct val="20000"/>
              </a:spcBef>
              <a:buFont typeface="Arial" charset="0"/>
              <a:buChar char="–"/>
            </a:pPr>
            <a:endParaRPr lang="fr-CA" sz="2600" b="0" i="1" dirty="0">
              <a:solidFill>
                <a:srgbClr val="BC541A"/>
              </a:solidFill>
              <a:latin typeface="Calibri" pitchFamily="34" charset="0"/>
            </a:endParaRPr>
          </a:p>
          <a:p>
            <a:pPr marL="342900" indent="-342900">
              <a:spcBef>
                <a:spcPct val="20000"/>
              </a:spcBef>
              <a:buFont typeface="Arial" charset="0"/>
              <a:buNone/>
            </a:pPr>
            <a:endParaRPr lang="fr-CA" sz="2600" b="0" i="1" dirty="0">
              <a:solidFill>
                <a:srgbClr val="BC541A"/>
              </a:solidFill>
              <a:latin typeface="Calibri" pitchFamily="34" charset="0"/>
            </a:endParaRPr>
          </a:p>
        </p:txBody>
      </p:sp>
      <p:pic>
        <p:nvPicPr>
          <p:cNvPr id="53253" name="Picture 5" descr="dollar-sign">
            <a:hlinkClick r:id="rId3"/>
          </p:cNvPr>
          <p:cNvPicPr>
            <a:picLocks noChangeAspect="1" noChangeArrowheads="1"/>
          </p:cNvPicPr>
          <p:nvPr/>
        </p:nvPicPr>
        <p:blipFill>
          <a:blip r:embed="rId4"/>
          <a:srcRect/>
          <a:stretch>
            <a:fillRect/>
          </a:stretch>
        </p:blipFill>
        <p:spPr bwMode="auto">
          <a:xfrm>
            <a:off x="7905750" y="3124200"/>
            <a:ext cx="1238250" cy="971550"/>
          </a:xfrm>
          <a:prstGeom prst="rect">
            <a:avLst/>
          </a:prstGeom>
          <a:noFill/>
        </p:spPr>
      </p:pic>
    </p:spTree>
  </p:cSld>
  <p:clrMapOvr>
    <a:masterClrMapping/>
  </p:clrMapOvr>
  <p:transition>
    <p:fade thruBlk="1"/>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7346" name="Titre 1"/>
          <p:cNvSpPr>
            <a:spLocks noGrp="1"/>
          </p:cNvSpPr>
          <p:nvPr>
            <p:ph type="title" idx="4294967295"/>
          </p:nvPr>
        </p:nvSpPr>
        <p:spPr>
          <a:xfrm>
            <a:off x="1828800" y="76200"/>
            <a:ext cx="7772400" cy="1143000"/>
          </a:xfrm>
        </p:spPr>
        <p:txBody>
          <a:bodyPr/>
          <a:lstStyle/>
          <a:p>
            <a:r>
              <a:rPr lang="fr-CA" sz="3200" b="1" smtClean="0">
                <a:solidFill>
                  <a:srgbClr val="BC541A"/>
                </a:solidFill>
                <a:effectLst>
                  <a:outerShdw blurRad="38100" dist="38100" dir="2700000" algn="tl">
                    <a:srgbClr val="C0C0C0"/>
                  </a:outerShdw>
                </a:effectLst>
              </a:rPr>
              <a:t>Kenapa Beli eBooks? </a:t>
            </a:r>
          </a:p>
        </p:txBody>
      </p:sp>
      <p:sp>
        <p:nvSpPr>
          <p:cNvPr id="57347" name="Espace réservé du contenu 2"/>
          <p:cNvSpPr>
            <a:spLocks/>
          </p:cNvSpPr>
          <p:nvPr/>
        </p:nvSpPr>
        <p:spPr bwMode="auto">
          <a:xfrm>
            <a:off x="2357438" y="1600200"/>
            <a:ext cx="6634162" cy="4525963"/>
          </a:xfrm>
          <a:prstGeom prst="rect">
            <a:avLst/>
          </a:prstGeom>
          <a:noFill/>
          <a:ln w="9525">
            <a:noFill/>
            <a:miter lim="800000"/>
            <a:headEnd/>
            <a:tailEnd/>
          </a:ln>
        </p:spPr>
        <p:txBody>
          <a:bodyPr/>
          <a:lstStyle/>
          <a:p>
            <a:pPr marL="742950" lvl="1" indent="-285750">
              <a:spcBef>
                <a:spcPct val="20000"/>
              </a:spcBef>
              <a:buFont typeface="Arial" charset="0"/>
              <a:buNone/>
            </a:pPr>
            <a:endParaRPr lang="fr-CA" sz="2800" b="0">
              <a:solidFill>
                <a:srgbClr val="BC541A"/>
              </a:solidFill>
              <a:latin typeface="Calibri" pitchFamily="34" charset="0"/>
            </a:endParaRPr>
          </a:p>
          <a:p>
            <a:pPr marL="342900" indent="-342900">
              <a:spcBef>
                <a:spcPct val="20000"/>
              </a:spcBef>
              <a:buFont typeface="Arial" charset="0"/>
              <a:buNone/>
            </a:pPr>
            <a:endParaRPr lang="fr-CA" sz="3200" b="0">
              <a:solidFill>
                <a:srgbClr val="BC541A"/>
              </a:solidFill>
              <a:latin typeface="Calibri" pitchFamily="34" charset="0"/>
            </a:endParaRPr>
          </a:p>
        </p:txBody>
      </p:sp>
      <p:sp>
        <p:nvSpPr>
          <p:cNvPr id="57348" name="Espace réservé du contenu 2"/>
          <p:cNvSpPr>
            <a:spLocks/>
          </p:cNvSpPr>
          <p:nvPr/>
        </p:nvSpPr>
        <p:spPr bwMode="auto">
          <a:xfrm>
            <a:off x="2509838" y="1752600"/>
            <a:ext cx="6634162" cy="4525963"/>
          </a:xfrm>
          <a:prstGeom prst="rect">
            <a:avLst/>
          </a:prstGeom>
          <a:noFill/>
          <a:ln w="9525">
            <a:noFill/>
            <a:miter lim="800000"/>
            <a:headEnd/>
            <a:tailEnd/>
          </a:ln>
        </p:spPr>
        <p:txBody>
          <a:bodyPr/>
          <a:lstStyle/>
          <a:p>
            <a:pPr marL="342900" indent="-342900">
              <a:spcBef>
                <a:spcPct val="20000"/>
              </a:spcBef>
              <a:buFont typeface="Arial" charset="0"/>
              <a:buChar char="•"/>
            </a:pPr>
            <a:r>
              <a:rPr lang="fr-CA" sz="2600" b="0" i="1">
                <a:solidFill>
                  <a:srgbClr val="339933"/>
                </a:solidFill>
                <a:effectLst>
                  <a:outerShdw blurRad="38100" dist="38100" dir="2700000" algn="tl">
                    <a:srgbClr val="C0C0C0"/>
                  </a:outerShdw>
                </a:effectLst>
                <a:latin typeface="Calibri" pitchFamily="34" charset="0"/>
              </a:rPr>
              <a:t>Penyelenggaraan Stok</a:t>
            </a:r>
          </a:p>
          <a:p>
            <a:pPr marL="742950" lvl="1" indent="-285750">
              <a:spcBef>
                <a:spcPct val="20000"/>
              </a:spcBef>
              <a:buFont typeface="Arial" charset="0"/>
              <a:buChar char="–"/>
            </a:pPr>
            <a:r>
              <a:rPr lang="fr-CA" sz="2600" b="0" i="1">
                <a:solidFill>
                  <a:srgbClr val="BC541A"/>
                </a:solidFill>
                <a:latin typeface="Calibri" pitchFamily="34" charset="0"/>
              </a:rPr>
              <a:t>Menjimatkan masa kakitangan</a:t>
            </a:r>
          </a:p>
          <a:p>
            <a:pPr marL="1143000" lvl="2" indent="-228600">
              <a:spcBef>
                <a:spcPct val="20000"/>
              </a:spcBef>
              <a:buFont typeface="Arial" charset="0"/>
              <a:buChar char="•"/>
            </a:pPr>
            <a:r>
              <a:rPr lang="fr-CA" sz="2200" b="0" i="1">
                <a:solidFill>
                  <a:srgbClr val="BC541A"/>
                </a:solidFill>
                <a:latin typeface="Calibri" pitchFamily="34" charset="0"/>
              </a:rPr>
              <a:t>tidak perlu disusun</a:t>
            </a:r>
          </a:p>
          <a:p>
            <a:pPr marL="1143000" lvl="2" indent="-228600">
              <a:spcBef>
                <a:spcPct val="20000"/>
              </a:spcBef>
              <a:buFont typeface="Arial" charset="0"/>
              <a:buChar char="•"/>
            </a:pPr>
            <a:r>
              <a:rPr lang="fr-CA" sz="2200" b="0" i="1">
                <a:solidFill>
                  <a:srgbClr val="BC541A"/>
                </a:solidFill>
                <a:latin typeface="Calibri" pitchFamily="34" charset="0"/>
              </a:rPr>
              <a:t>hindar daripada isu hilang, vandalism &amp; rosak</a:t>
            </a:r>
          </a:p>
          <a:p>
            <a:pPr marL="342900" indent="-342900">
              <a:spcBef>
                <a:spcPct val="20000"/>
              </a:spcBef>
              <a:buFont typeface="Arial" charset="0"/>
              <a:buChar char="•"/>
            </a:pPr>
            <a:r>
              <a:rPr lang="fr-CA" sz="2600" b="0" i="1">
                <a:solidFill>
                  <a:srgbClr val="339933"/>
                </a:solidFill>
                <a:effectLst>
                  <a:outerShdw blurRad="38100" dist="38100" dir="2700000" algn="tl">
                    <a:srgbClr val="C0C0C0"/>
                  </a:outerShdw>
                </a:effectLst>
                <a:latin typeface="Calibri" pitchFamily="34" charset="0"/>
              </a:rPr>
              <a:t>Mudah Alih [portable]</a:t>
            </a:r>
          </a:p>
          <a:p>
            <a:pPr marL="742950" lvl="1" indent="-285750">
              <a:spcBef>
                <a:spcPct val="20000"/>
              </a:spcBef>
              <a:buFont typeface="Arial" charset="0"/>
              <a:buChar char="–"/>
            </a:pPr>
            <a:r>
              <a:rPr lang="fr-CA" sz="2600" b="0" i="1">
                <a:solidFill>
                  <a:srgbClr val="D8601E"/>
                </a:solidFill>
                <a:latin typeface="Calibri" pitchFamily="34" charset="0"/>
              </a:rPr>
              <a:t>Boleh dimuatturun di dalam</a:t>
            </a:r>
          </a:p>
          <a:p>
            <a:pPr marL="742950" lvl="1" indent="-285750">
              <a:spcBef>
                <a:spcPct val="20000"/>
              </a:spcBef>
              <a:buFont typeface="Arial" charset="0"/>
              <a:buNone/>
            </a:pPr>
            <a:r>
              <a:rPr lang="fr-CA" sz="2600" b="0" i="1">
                <a:solidFill>
                  <a:srgbClr val="D8601E"/>
                </a:solidFill>
                <a:latin typeface="Calibri" pitchFamily="34" charset="0"/>
              </a:rPr>
              <a:t>   PDA @ notebook @ eBook</a:t>
            </a:r>
          </a:p>
          <a:p>
            <a:pPr marL="742950" lvl="1" indent="-285750">
              <a:spcBef>
                <a:spcPct val="20000"/>
              </a:spcBef>
              <a:buFont typeface="Arial" charset="0"/>
              <a:buNone/>
            </a:pPr>
            <a:r>
              <a:rPr lang="fr-CA" sz="2600" b="0" i="1">
                <a:solidFill>
                  <a:srgbClr val="D8601E"/>
                </a:solidFill>
                <a:latin typeface="Calibri" pitchFamily="34" charset="0"/>
              </a:rPr>
              <a:t>   reader dan</a:t>
            </a:r>
          </a:p>
          <a:p>
            <a:pPr marL="742950" lvl="1" indent="-285750">
              <a:spcBef>
                <a:spcPct val="20000"/>
              </a:spcBef>
              <a:buFont typeface="Arial" charset="0"/>
              <a:buNone/>
            </a:pPr>
            <a:r>
              <a:rPr lang="fr-CA" sz="2600" b="0" i="1">
                <a:solidFill>
                  <a:srgbClr val="D8601E"/>
                </a:solidFill>
                <a:latin typeface="Calibri" pitchFamily="34" charset="0"/>
              </a:rPr>
              <a:t>   dibawa ke mana-mana</a:t>
            </a:r>
          </a:p>
          <a:p>
            <a:pPr marL="742950" lvl="1" indent="-285750">
              <a:spcBef>
                <a:spcPct val="20000"/>
              </a:spcBef>
              <a:buFont typeface="Arial" charset="0"/>
              <a:buNone/>
            </a:pPr>
            <a:endParaRPr lang="fr-CA" sz="2600" b="0" i="1">
              <a:solidFill>
                <a:srgbClr val="D8601E"/>
              </a:solidFill>
              <a:latin typeface="Calibri" pitchFamily="34" charset="0"/>
            </a:endParaRPr>
          </a:p>
          <a:p>
            <a:pPr marL="742950" lvl="1" indent="-285750">
              <a:spcBef>
                <a:spcPct val="20000"/>
              </a:spcBef>
              <a:buFont typeface="Arial" charset="0"/>
              <a:buNone/>
            </a:pPr>
            <a:endParaRPr lang="fr-CA" sz="2600" b="0" i="1">
              <a:solidFill>
                <a:srgbClr val="339933"/>
              </a:solidFill>
              <a:latin typeface="Calibri" pitchFamily="34" charset="0"/>
            </a:endParaRPr>
          </a:p>
          <a:p>
            <a:pPr marL="342900" indent="-342900">
              <a:spcBef>
                <a:spcPct val="20000"/>
              </a:spcBef>
              <a:buFont typeface="Arial" charset="0"/>
              <a:buNone/>
            </a:pPr>
            <a:endParaRPr lang="fr-CA" sz="2600" b="0" i="1">
              <a:solidFill>
                <a:srgbClr val="BC541A"/>
              </a:solidFill>
              <a:latin typeface="Calibri" pitchFamily="34" charset="0"/>
            </a:endParaRPr>
          </a:p>
        </p:txBody>
      </p:sp>
      <p:pic>
        <p:nvPicPr>
          <p:cNvPr id="57351" name="Picture 7" descr="Go to fullsize image">
            <a:hlinkClick r:id="rId3"/>
          </p:cNvPr>
          <p:cNvPicPr>
            <a:picLocks noChangeAspect="1" noChangeArrowheads="1"/>
          </p:cNvPicPr>
          <p:nvPr/>
        </p:nvPicPr>
        <p:blipFill>
          <a:blip r:embed="rId4"/>
          <a:srcRect/>
          <a:stretch>
            <a:fillRect/>
          </a:stretch>
        </p:blipFill>
        <p:spPr bwMode="auto">
          <a:xfrm>
            <a:off x="7467600" y="4648200"/>
            <a:ext cx="1295400" cy="1819275"/>
          </a:xfrm>
          <a:prstGeom prst="rect">
            <a:avLst/>
          </a:prstGeom>
          <a:noFill/>
        </p:spPr>
      </p:pic>
    </p:spTree>
  </p:cSld>
  <p:clrMapOvr>
    <a:masterClrMapping/>
  </p:clrMapOvr>
  <p:transition>
    <p:fade thruBlk="1"/>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8370" name="Titre 1"/>
          <p:cNvSpPr>
            <a:spLocks noGrp="1"/>
          </p:cNvSpPr>
          <p:nvPr>
            <p:ph type="title" idx="4294967295"/>
          </p:nvPr>
        </p:nvSpPr>
        <p:spPr>
          <a:xfrm>
            <a:off x="1828800" y="76200"/>
            <a:ext cx="7772400" cy="1143000"/>
          </a:xfrm>
        </p:spPr>
        <p:txBody>
          <a:bodyPr/>
          <a:lstStyle/>
          <a:p>
            <a:r>
              <a:rPr lang="fr-CA" sz="3600" b="1" smtClean="0">
                <a:solidFill>
                  <a:srgbClr val="BC541A"/>
                </a:solidFill>
                <a:effectLst>
                  <a:outerShdw blurRad="38100" dist="38100" dir="2700000" algn="tl">
                    <a:srgbClr val="C0C0C0"/>
                  </a:outerShdw>
                </a:effectLst>
              </a:rPr>
              <a:t>Kaedah Bayaran eBooks?</a:t>
            </a:r>
          </a:p>
        </p:txBody>
      </p:sp>
      <p:sp>
        <p:nvSpPr>
          <p:cNvPr id="58371" name="Espace réservé du contenu 2"/>
          <p:cNvSpPr>
            <a:spLocks/>
          </p:cNvSpPr>
          <p:nvPr/>
        </p:nvSpPr>
        <p:spPr bwMode="auto">
          <a:xfrm>
            <a:off x="2357438" y="1600200"/>
            <a:ext cx="6634162" cy="4525963"/>
          </a:xfrm>
          <a:prstGeom prst="rect">
            <a:avLst/>
          </a:prstGeom>
          <a:noFill/>
          <a:ln w="9525">
            <a:noFill/>
            <a:miter lim="800000"/>
            <a:headEnd/>
            <a:tailEnd/>
          </a:ln>
        </p:spPr>
        <p:txBody>
          <a:bodyPr/>
          <a:lstStyle/>
          <a:p>
            <a:pPr marL="342900" indent="-342900">
              <a:spcBef>
                <a:spcPct val="20000"/>
              </a:spcBef>
              <a:buFont typeface="Arial" charset="0"/>
              <a:buChar char="•"/>
            </a:pPr>
            <a:r>
              <a:rPr lang="fr-CA" sz="2800" b="0" i="1">
                <a:solidFill>
                  <a:srgbClr val="D8601E"/>
                </a:solidFill>
                <a:effectLst>
                  <a:outerShdw blurRad="38100" dist="38100" dir="2700000" algn="tl">
                    <a:srgbClr val="C0C0C0"/>
                  </a:outerShdw>
                </a:effectLst>
                <a:latin typeface="Calibri" pitchFamily="34" charset="0"/>
              </a:rPr>
              <a:t>Terdapat 2 kaedah bayaran eBooks yang dikendalikan oleh unit yang berbeza </a:t>
            </a:r>
          </a:p>
          <a:p>
            <a:pPr marL="342900" indent="-342900">
              <a:spcBef>
                <a:spcPct val="20000"/>
              </a:spcBef>
              <a:buFont typeface="Arial" charset="0"/>
              <a:buChar char="•"/>
            </a:pPr>
            <a:r>
              <a:rPr lang="fr-CA" sz="2800" b="0" i="1">
                <a:solidFill>
                  <a:srgbClr val="D8601E"/>
                </a:solidFill>
                <a:effectLst>
                  <a:outerShdw blurRad="38100" dist="38100" dir="2700000" algn="tl">
                    <a:srgbClr val="C0C0C0"/>
                  </a:outerShdw>
                </a:effectLst>
                <a:latin typeface="Calibri" pitchFamily="34" charset="0"/>
              </a:rPr>
              <a:t>Kaedah pembayaran adalah </a:t>
            </a:r>
            <a:r>
              <a:rPr lang="fr-CA" sz="2800" i="1">
                <a:solidFill>
                  <a:srgbClr val="0033CC"/>
                </a:solidFill>
                <a:effectLst>
                  <a:outerShdw blurRad="38100" dist="38100" dir="2700000" algn="tl">
                    <a:srgbClr val="C0C0C0"/>
                  </a:outerShdw>
                </a:effectLst>
                <a:latin typeface="Calibri" pitchFamily="34" charset="0"/>
              </a:rPr>
              <a:t>One Time Purchase</a:t>
            </a:r>
            <a:r>
              <a:rPr lang="fr-CA" sz="2800" b="0" i="1">
                <a:solidFill>
                  <a:srgbClr val="D8601E"/>
                </a:solidFill>
                <a:effectLst>
                  <a:outerShdw blurRad="38100" dist="38100" dir="2700000" algn="tl">
                    <a:srgbClr val="C0C0C0"/>
                  </a:outerShdw>
                </a:effectLst>
                <a:latin typeface="Calibri" pitchFamily="34" charset="0"/>
              </a:rPr>
              <a:t> ianya akan diuruskan oleh </a:t>
            </a:r>
            <a:r>
              <a:rPr lang="fr-CA" sz="2800" i="1">
                <a:solidFill>
                  <a:srgbClr val="0033CC"/>
                </a:solidFill>
                <a:effectLst>
                  <a:outerShdw blurRad="38100" dist="38100" dir="2700000" algn="tl">
                    <a:srgbClr val="C0C0C0"/>
                  </a:outerShdw>
                </a:effectLst>
                <a:latin typeface="Calibri" pitchFamily="34" charset="0"/>
              </a:rPr>
              <a:t>Unit Perolehan</a:t>
            </a:r>
          </a:p>
          <a:p>
            <a:pPr marL="342900" indent="-342900">
              <a:spcBef>
                <a:spcPct val="20000"/>
              </a:spcBef>
              <a:buFont typeface="Arial" charset="0"/>
              <a:buChar char="•"/>
            </a:pPr>
            <a:r>
              <a:rPr lang="fr-CA" sz="2800" b="0" i="1">
                <a:solidFill>
                  <a:srgbClr val="D8601E"/>
                </a:solidFill>
                <a:effectLst>
                  <a:outerShdw blurRad="38100" dist="38100" dir="2700000" algn="tl">
                    <a:srgbClr val="C0C0C0"/>
                  </a:outerShdw>
                </a:effectLst>
                <a:latin typeface="Calibri" pitchFamily="34" charset="0"/>
              </a:rPr>
              <a:t>Kaedah pembayaran </a:t>
            </a:r>
            <a:r>
              <a:rPr lang="fr-CA" sz="2800" i="1">
                <a:solidFill>
                  <a:srgbClr val="CC0000"/>
                </a:solidFill>
                <a:effectLst>
                  <a:outerShdw blurRad="38100" dist="38100" dir="2700000" algn="tl">
                    <a:srgbClr val="C0C0C0"/>
                  </a:outerShdw>
                </a:effectLst>
                <a:latin typeface="Calibri" pitchFamily="34" charset="0"/>
              </a:rPr>
              <a:t>Subcription </a:t>
            </a:r>
            <a:r>
              <a:rPr lang="fr-CA" sz="2800" b="0" i="1">
                <a:solidFill>
                  <a:srgbClr val="D8601E"/>
                </a:solidFill>
                <a:latin typeface="Calibri" pitchFamily="34" charset="0"/>
              </a:rPr>
              <a:t>[langganan]</a:t>
            </a:r>
            <a:r>
              <a:rPr lang="fr-CA" sz="2800" i="1">
                <a:solidFill>
                  <a:srgbClr val="CC0000"/>
                </a:solidFill>
                <a:effectLst>
                  <a:outerShdw blurRad="38100" dist="38100" dir="2700000" algn="tl">
                    <a:srgbClr val="C0C0C0"/>
                  </a:outerShdw>
                </a:effectLst>
                <a:latin typeface="Calibri" pitchFamily="34" charset="0"/>
              </a:rPr>
              <a:t> </a:t>
            </a:r>
            <a:r>
              <a:rPr lang="fr-CA" sz="2800" b="0" i="1">
                <a:solidFill>
                  <a:srgbClr val="D8601E"/>
                </a:solidFill>
                <a:effectLst>
                  <a:outerShdw blurRad="38100" dist="38100" dir="2700000" algn="tl">
                    <a:srgbClr val="C0C0C0"/>
                  </a:outerShdw>
                </a:effectLst>
                <a:latin typeface="Calibri" pitchFamily="34" charset="0"/>
              </a:rPr>
              <a:t>ianya akan diuruskan oleh </a:t>
            </a:r>
            <a:r>
              <a:rPr lang="fr-CA" sz="2800" i="1">
                <a:solidFill>
                  <a:srgbClr val="CC0000"/>
                </a:solidFill>
                <a:effectLst>
                  <a:outerShdw blurRad="38100" dist="38100" dir="2700000" algn="tl">
                    <a:srgbClr val="C0C0C0"/>
                  </a:outerShdw>
                </a:effectLst>
                <a:latin typeface="Calibri" pitchFamily="34" charset="0"/>
              </a:rPr>
              <a:t>Unit Bersiri &amp; Dokumen</a:t>
            </a:r>
          </a:p>
          <a:p>
            <a:pPr marL="342900" indent="-342900">
              <a:spcBef>
                <a:spcPct val="20000"/>
              </a:spcBef>
              <a:buFont typeface="Arial" charset="0"/>
              <a:buChar char="•"/>
            </a:pPr>
            <a:endParaRPr lang="fr-CA" sz="2800" i="1">
              <a:solidFill>
                <a:srgbClr val="CC0000"/>
              </a:solidFill>
              <a:latin typeface="Calibri" pitchFamily="34" charset="0"/>
            </a:endParaRPr>
          </a:p>
          <a:p>
            <a:pPr marL="342900" indent="-342900">
              <a:spcBef>
                <a:spcPct val="20000"/>
              </a:spcBef>
              <a:buFont typeface="Arial" charset="0"/>
              <a:buNone/>
            </a:pPr>
            <a:endParaRPr lang="fr-CA" sz="2800" b="0" i="1">
              <a:solidFill>
                <a:srgbClr val="D8601E"/>
              </a:solidFill>
              <a:latin typeface="Calibri" pitchFamily="34" charset="0"/>
            </a:endParaRPr>
          </a:p>
        </p:txBody>
      </p:sp>
    </p:spTree>
  </p:cSld>
  <p:clrMapOvr>
    <a:masterClrMapping/>
  </p:clrMapOvr>
  <p:transition>
    <p:fade thruBlk="1"/>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graphicFrame>
        <p:nvGraphicFramePr>
          <p:cNvPr id="60616" name="Group 200"/>
          <p:cNvGraphicFramePr>
            <a:graphicFrameLocks noGrp="1"/>
          </p:cNvGraphicFramePr>
          <p:nvPr/>
        </p:nvGraphicFramePr>
        <p:xfrm>
          <a:off x="1981200" y="1828800"/>
          <a:ext cx="6934200" cy="3801745"/>
        </p:xfrm>
        <a:graphic>
          <a:graphicData uri="http://schemas.openxmlformats.org/drawingml/2006/table">
            <a:tbl>
              <a:tblPr/>
              <a:tblGrid>
                <a:gridCol w="685800"/>
                <a:gridCol w="1981200"/>
                <a:gridCol w="1447800"/>
                <a:gridCol w="2819400"/>
              </a:tblGrid>
              <a:tr h="304800">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600" b="0" i="0" u="none" strike="noStrike" cap="none" normalizeH="0" baseline="0" smtClean="0">
                          <a:ln>
                            <a:noFill/>
                          </a:ln>
                          <a:solidFill>
                            <a:schemeClr val="bg1"/>
                          </a:solidFill>
                          <a:effectLst>
                            <a:outerShdw blurRad="38100" dist="38100" dir="2700000" algn="tl">
                              <a:srgbClr val="000000"/>
                            </a:outerShdw>
                          </a:effectLst>
                          <a:latin typeface="Arial Black" pitchFamily="34" charset="0"/>
                        </a:rPr>
                        <a:t>BIL</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0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600" b="0" i="0" u="none" strike="noStrike" cap="none" normalizeH="0" baseline="0" smtClean="0">
                          <a:ln>
                            <a:noFill/>
                          </a:ln>
                          <a:solidFill>
                            <a:schemeClr val="bg1"/>
                          </a:solidFill>
                          <a:effectLst>
                            <a:outerShdw blurRad="38100" dist="38100" dir="2700000" algn="tl">
                              <a:srgbClr val="000000"/>
                            </a:outerShdw>
                          </a:effectLst>
                          <a:latin typeface="Arial Black" pitchFamily="34" charset="0"/>
                        </a:rPr>
                        <a:t>PANGKALAN DATA</a:t>
                      </a:r>
                      <a:endParaRPr kumimoji="0" lang="en-US" sz="1600" b="0" i="0" u="none" strike="noStrike" cap="none" normalizeH="0" baseline="0" smtClean="0">
                        <a:ln>
                          <a:noFill/>
                        </a:ln>
                        <a:solidFill>
                          <a:schemeClr val="bg2"/>
                        </a:solidFill>
                        <a:effectLst>
                          <a:outerShdw blurRad="38100" dist="38100" dir="2700000" algn="tl">
                            <a:srgbClr val="000000"/>
                          </a:outerShdw>
                        </a:effectLst>
                        <a:latin typeface="Arial Black" pitchFamily="34" charset="0"/>
                      </a:endParaRP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0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600" b="0" i="0" u="none" strike="noStrike" cap="none" normalizeH="0" baseline="0" smtClean="0">
                          <a:ln>
                            <a:noFill/>
                          </a:ln>
                          <a:solidFill>
                            <a:schemeClr val="bg1"/>
                          </a:solidFill>
                          <a:effectLst>
                            <a:outerShdw blurRad="38100" dist="38100" dir="2700000" algn="tl">
                              <a:srgbClr val="000000"/>
                            </a:outerShdw>
                          </a:effectLst>
                          <a:latin typeface="Arial Black" pitchFamily="34" charset="0"/>
                        </a:rPr>
                        <a:t>KAEDAH BAYARAN</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0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600" b="0" i="0" u="none" strike="noStrike" cap="none" normalizeH="0" baseline="0" smtClean="0">
                          <a:ln>
                            <a:noFill/>
                          </a:ln>
                          <a:solidFill>
                            <a:schemeClr val="bg1"/>
                          </a:solidFill>
                          <a:effectLst>
                            <a:outerShdw blurRad="38100" dist="38100" dir="2700000" algn="tl">
                              <a:srgbClr val="000000"/>
                            </a:outerShdw>
                          </a:effectLst>
                          <a:latin typeface="Arial Black" pitchFamily="34" charset="0"/>
                        </a:rPr>
                        <a:t>UNIT BERTANGGUNGJAWAB</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00"/>
                    </a:solidFill>
                  </a:tcPr>
                </a:tc>
              </a:tr>
              <a:tr h="279400">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600" b="0" i="0" u="none" strike="noStrike" cap="none" normalizeH="0" baseline="0" smtClean="0">
                          <a:ln>
                            <a:noFill/>
                          </a:ln>
                          <a:solidFill>
                            <a:schemeClr val="tx1"/>
                          </a:solidFill>
                          <a:effectLst/>
                          <a:latin typeface="Arial" charset="0"/>
                        </a:rPr>
                        <a:t>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en-US" sz="1600" b="0" i="0" u="none" strike="noStrike" cap="none" normalizeH="0" baseline="0" smtClean="0">
                          <a:ln>
                            <a:noFill/>
                          </a:ln>
                          <a:solidFill>
                            <a:schemeClr val="tx1"/>
                          </a:solidFill>
                          <a:effectLst/>
                          <a:latin typeface="Arial" charset="0"/>
                        </a:rPr>
                        <a:t>Ebrary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4">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en-US" sz="1600" b="0" i="0" u="none" strike="noStrike" cap="none" normalizeH="0" baseline="0" smtClean="0">
                          <a:ln>
                            <a:noFill/>
                          </a:ln>
                          <a:solidFill>
                            <a:schemeClr val="tx1"/>
                          </a:solidFill>
                          <a:effectLst/>
                          <a:latin typeface="Arial" charset="0"/>
                        </a:rPr>
                        <a:t>Subscription</a:t>
                      </a:r>
                    </a:p>
                    <a:p>
                      <a:pPr marL="0" marR="0" lvl="0" indent="0" algn="l" defTabSz="914400" rtl="0" eaLnBrk="1" fontAlgn="base" latinLnBrk="0" hangingPunct="1">
                        <a:lnSpc>
                          <a:spcPct val="100000"/>
                        </a:lnSpc>
                        <a:spcBef>
                          <a:spcPct val="20000"/>
                        </a:spcBef>
                        <a:spcAft>
                          <a:spcPct val="0"/>
                        </a:spcAft>
                        <a:buClrTx/>
                        <a:buSzTx/>
                        <a:buFont typeface="Arial" charset="0"/>
                        <a:buNone/>
                        <a:tabLst/>
                      </a:pPr>
                      <a:endParaRPr kumimoji="0" lang="en-US" sz="1600" b="0" i="0" u="none" strike="noStrike" cap="none" normalizeH="0" baseline="0" smtClean="0">
                        <a:ln>
                          <a:noFill/>
                        </a:ln>
                        <a:solidFill>
                          <a:schemeClr val="tx1"/>
                        </a:solidFill>
                        <a:effectLst/>
                        <a:latin typeface="Arial" charset="0"/>
                      </a:endParaRP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4">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en-US" sz="1600" b="0" i="0" u="none" strike="noStrike" cap="none" normalizeH="0" baseline="0" smtClean="0">
                          <a:ln>
                            <a:noFill/>
                          </a:ln>
                          <a:solidFill>
                            <a:schemeClr val="tx1"/>
                          </a:solidFill>
                          <a:effectLst/>
                          <a:latin typeface="Arial" charset="0"/>
                        </a:rPr>
                        <a:t>Unit Bersiri &amp; Dokumen</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57188">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600" b="0" i="0" u="none" strike="noStrike" cap="none" normalizeH="0" baseline="0" smtClean="0">
                          <a:ln>
                            <a:noFill/>
                          </a:ln>
                          <a:solidFill>
                            <a:schemeClr val="tx1"/>
                          </a:solidFill>
                          <a:effectLst/>
                          <a:latin typeface="Arial" charset="0"/>
                        </a:rPr>
                        <a:t>2.</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en-US" sz="1600" b="0" i="0" u="none" strike="noStrike" cap="none" normalizeH="0" baseline="0" smtClean="0">
                          <a:ln>
                            <a:noFill/>
                          </a:ln>
                          <a:solidFill>
                            <a:schemeClr val="tx1"/>
                          </a:solidFill>
                          <a:effectLst/>
                          <a:latin typeface="Calibri" pitchFamily="34" charset="0"/>
                        </a:rPr>
                        <a:t>McGraw Hill Access Engineering</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en-US"/>
                    </a:p>
                  </a:txBody>
                  <a:tcPr/>
                </a:tc>
                <a:tc vMerge="1">
                  <a:txBody>
                    <a:bodyPr/>
                    <a:lstStyle/>
                    <a:p>
                      <a:endParaRPr lang="en-US"/>
                    </a:p>
                  </a:txBody>
                  <a:tcPr/>
                </a:tc>
              </a:tr>
              <a:tr h="304800">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600" b="0" i="0" u="none" strike="noStrike" cap="none" normalizeH="0" baseline="0" smtClean="0">
                          <a:ln>
                            <a:noFill/>
                          </a:ln>
                          <a:solidFill>
                            <a:schemeClr val="tx1"/>
                          </a:solidFill>
                          <a:effectLst/>
                          <a:latin typeface="Arial" charset="0"/>
                        </a:rPr>
                        <a:t>3.</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en-US" sz="1600" b="0" i="0" u="none" strike="noStrike" cap="none" normalizeH="0" baseline="0" smtClean="0">
                          <a:ln>
                            <a:noFill/>
                          </a:ln>
                          <a:solidFill>
                            <a:schemeClr val="tx1"/>
                          </a:solidFill>
                          <a:effectLst/>
                          <a:latin typeface="Arial" charset="0"/>
                        </a:rPr>
                        <a:t>ENGnetBASE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en-US"/>
                    </a:p>
                  </a:txBody>
                  <a:tcPr/>
                </a:tc>
                <a:tc vMerge="1">
                  <a:txBody>
                    <a:bodyPr/>
                    <a:lstStyle/>
                    <a:p>
                      <a:endParaRPr lang="en-US"/>
                    </a:p>
                  </a:txBody>
                  <a:tcPr/>
                </a:tc>
              </a:tr>
              <a:tr h="304800">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600" b="0" i="0" u="none" strike="noStrike" cap="none" normalizeH="0" baseline="0" smtClean="0">
                          <a:ln>
                            <a:noFill/>
                          </a:ln>
                          <a:solidFill>
                            <a:schemeClr val="tx1"/>
                          </a:solidFill>
                          <a:effectLst/>
                          <a:latin typeface="Arial" charset="0"/>
                        </a:rPr>
                        <a:t>4.</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en-US" sz="1600" b="0" i="0" u="none" strike="noStrike" cap="none" normalizeH="0" baseline="0" smtClean="0">
                          <a:ln>
                            <a:noFill/>
                          </a:ln>
                          <a:solidFill>
                            <a:schemeClr val="tx1"/>
                          </a:solidFill>
                          <a:effectLst/>
                          <a:latin typeface="Arial" charset="0"/>
                        </a:rPr>
                        <a:t>Knovel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en-US"/>
                    </a:p>
                  </a:txBody>
                  <a:tcPr/>
                </a:tc>
                <a:tc vMerge="1">
                  <a:txBody>
                    <a:bodyPr/>
                    <a:lstStyle/>
                    <a:p>
                      <a:endParaRPr lang="en-US"/>
                    </a:p>
                  </a:txBody>
                  <a:tcPr/>
                </a:tc>
              </a:tr>
              <a:tr h="508000">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600" b="0" i="0" u="none" strike="noStrike" cap="none" normalizeH="0" baseline="0" smtClean="0">
                          <a:ln>
                            <a:noFill/>
                          </a:ln>
                          <a:solidFill>
                            <a:schemeClr val="tx1"/>
                          </a:solidFill>
                          <a:effectLst/>
                          <a:latin typeface="Arial" charset="0"/>
                        </a:rPr>
                        <a:t>5.</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en-US" sz="1600" b="0" i="0" u="none" strike="noStrike" cap="none" normalizeH="0" baseline="0" smtClean="0">
                          <a:ln>
                            <a:noFill/>
                          </a:ln>
                          <a:solidFill>
                            <a:schemeClr val="tx1"/>
                          </a:solidFill>
                          <a:effectLst/>
                          <a:latin typeface="Arial" charset="0"/>
                        </a:rPr>
                        <a:t>SpringerLink e-books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3">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en-US" sz="1600" b="0" i="0" u="none" strike="noStrike" cap="none" normalizeH="0" baseline="0" smtClean="0">
                          <a:ln>
                            <a:noFill/>
                          </a:ln>
                          <a:solidFill>
                            <a:schemeClr val="tx1"/>
                          </a:solidFill>
                          <a:effectLst/>
                          <a:latin typeface="Arial" charset="0"/>
                        </a:rPr>
                        <a:t>One Time Purchase</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rowSpan="3">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en-US" sz="1600" b="0" i="0" u="none" strike="noStrike" cap="none" normalizeH="0" baseline="0" smtClean="0">
                          <a:ln>
                            <a:noFill/>
                          </a:ln>
                          <a:solidFill>
                            <a:schemeClr val="tx1"/>
                          </a:solidFill>
                          <a:effectLst/>
                          <a:latin typeface="Arial" charset="0"/>
                        </a:rPr>
                        <a:t>Unit Perolehan</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r h="479425">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600" b="0" i="0" u="none" strike="noStrike" cap="none" normalizeH="0" baseline="0" smtClean="0">
                          <a:ln>
                            <a:noFill/>
                          </a:ln>
                          <a:solidFill>
                            <a:schemeClr val="tx1"/>
                          </a:solidFill>
                          <a:effectLst/>
                          <a:latin typeface="Arial" charset="0"/>
                        </a:rPr>
                        <a:t>6.</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en-US" sz="1600" b="0" i="0" u="none" strike="noStrike" cap="none" normalizeH="0" baseline="0" smtClean="0">
                          <a:ln>
                            <a:noFill/>
                          </a:ln>
                          <a:solidFill>
                            <a:schemeClr val="tx1"/>
                          </a:solidFill>
                          <a:effectLst/>
                          <a:latin typeface="Arial" charset="0"/>
                        </a:rPr>
                        <a:t>Emerald e-books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en-US"/>
                    </a:p>
                  </a:txBody>
                  <a:tcPr/>
                </a:tc>
                <a:tc vMerge="1">
                  <a:txBody>
                    <a:bodyPr/>
                    <a:lstStyle/>
                    <a:p>
                      <a:endParaRPr lang="en-US"/>
                    </a:p>
                  </a:txBody>
                  <a:tcPr/>
                </a:tc>
              </a:tr>
              <a:tr h="508000">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600" b="0" i="0" u="none" strike="noStrike" cap="none" normalizeH="0" baseline="0" smtClean="0">
                          <a:ln>
                            <a:noFill/>
                          </a:ln>
                          <a:solidFill>
                            <a:schemeClr val="tx1"/>
                          </a:solidFill>
                          <a:effectLst/>
                          <a:latin typeface="Arial" charset="0"/>
                        </a:rPr>
                        <a:t>7.</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en-US" sz="1600" b="0" i="0" u="none" strike="noStrike" cap="none" normalizeH="0" baseline="0" smtClean="0">
                          <a:ln>
                            <a:noFill/>
                          </a:ln>
                          <a:solidFill>
                            <a:schemeClr val="tx1"/>
                          </a:solidFill>
                          <a:effectLst/>
                          <a:latin typeface="Arial" charset="0"/>
                        </a:rPr>
                        <a:t>Gale Virtual Reference Library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en-US"/>
                    </a:p>
                  </a:txBody>
                  <a:tcPr/>
                </a:tc>
                <a:tc vMerge="1">
                  <a:txBody>
                    <a:bodyPr/>
                    <a:lstStyle/>
                    <a:p>
                      <a:endParaRPr lang="en-US"/>
                    </a:p>
                  </a:txBody>
                  <a:tcPr/>
                </a:tc>
              </a:tr>
            </a:tbl>
          </a:graphicData>
        </a:graphic>
      </p:graphicFrame>
    </p:spTree>
  </p:cSld>
  <p:clrMapOvr>
    <a:masterClrMapping/>
  </p:clrMapOvr>
  <p:transition>
    <p:fade thruBlk="1"/>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9394" name="Titre 1"/>
          <p:cNvSpPr>
            <a:spLocks noGrp="1"/>
          </p:cNvSpPr>
          <p:nvPr>
            <p:ph type="ctrTitle" idx="4294967295"/>
          </p:nvPr>
        </p:nvSpPr>
        <p:spPr>
          <a:xfrm>
            <a:off x="457200" y="2514600"/>
            <a:ext cx="8305800" cy="1000125"/>
          </a:xfrm>
        </p:spPr>
        <p:txBody>
          <a:bodyPr/>
          <a:lstStyle/>
          <a:p>
            <a:r>
              <a:rPr lang="fr-CA" sz="4000" b="1" smtClean="0">
                <a:solidFill>
                  <a:schemeClr val="bg1"/>
                </a:solidFill>
                <a:effectLst>
                  <a:outerShdw blurRad="38100" dist="38100" dir="2700000" algn="tl">
                    <a:srgbClr val="C0C0C0"/>
                  </a:outerShdw>
                </a:effectLst>
              </a:rPr>
              <a:t>BUKU ELEKTRONIK : SPRINGERLINK</a:t>
            </a:r>
          </a:p>
        </p:txBody>
      </p:sp>
      <p:pic>
        <p:nvPicPr>
          <p:cNvPr id="59396" name="Picture 4"/>
          <p:cNvPicPr>
            <a:picLocks noChangeAspect="1" noChangeArrowheads="1"/>
          </p:cNvPicPr>
          <p:nvPr/>
        </p:nvPicPr>
        <p:blipFill>
          <a:blip r:embed="rId3"/>
          <a:srcRect/>
          <a:stretch>
            <a:fillRect/>
          </a:stretch>
        </p:blipFill>
        <p:spPr bwMode="auto">
          <a:xfrm>
            <a:off x="4038600" y="3657600"/>
            <a:ext cx="1400175" cy="609600"/>
          </a:xfrm>
          <a:prstGeom prst="rect">
            <a:avLst/>
          </a:prstGeom>
          <a:noFill/>
          <a:ln w="9525">
            <a:solidFill>
              <a:srgbClr val="FF6600"/>
            </a:solidFill>
            <a:miter lim="800000"/>
            <a:headEnd/>
            <a:tailEnd/>
          </a:ln>
        </p:spPr>
      </p:pic>
    </p:spTree>
  </p:cSld>
  <p:clrMapOvr>
    <a:masterClrMapping/>
  </p:clrMapOvr>
  <p:transition>
    <p:fade thruBlk="1"/>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4034" name="Titre 1"/>
          <p:cNvSpPr>
            <a:spLocks noGrp="1"/>
          </p:cNvSpPr>
          <p:nvPr>
            <p:ph type="title" idx="4294967295"/>
          </p:nvPr>
        </p:nvSpPr>
        <p:spPr>
          <a:xfrm>
            <a:off x="1828800" y="76200"/>
            <a:ext cx="7772400" cy="1143000"/>
          </a:xfrm>
        </p:spPr>
        <p:txBody>
          <a:bodyPr/>
          <a:lstStyle/>
          <a:p>
            <a:r>
              <a:rPr lang="fr-CA" sz="3200" b="1" smtClean="0">
                <a:solidFill>
                  <a:srgbClr val="BC541A"/>
                </a:solidFill>
                <a:effectLst>
                  <a:outerShdw blurRad="38100" dist="38100" dir="2700000" algn="tl">
                    <a:srgbClr val="C0C0C0"/>
                  </a:outerShdw>
                </a:effectLst>
              </a:rPr>
              <a:t>Latar belakang Springer</a:t>
            </a:r>
          </a:p>
        </p:txBody>
      </p:sp>
      <p:sp>
        <p:nvSpPr>
          <p:cNvPr id="44038" name="Espace réservé du contenu 2"/>
          <p:cNvSpPr>
            <a:spLocks/>
          </p:cNvSpPr>
          <p:nvPr/>
        </p:nvSpPr>
        <p:spPr bwMode="auto">
          <a:xfrm>
            <a:off x="2362200" y="1752600"/>
            <a:ext cx="6634163" cy="4525963"/>
          </a:xfrm>
          <a:prstGeom prst="rect">
            <a:avLst/>
          </a:prstGeom>
          <a:noFill/>
          <a:ln w="9525">
            <a:noFill/>
            <a:miter lim="800000"/>
            <a:headEnd/>
            <a:tailEnd/>
          </a:ln>
        </p:spPr>
        <p:txBody>
          <a:bodyPr/>
          <a:lstStyle/>
          <a:p>
            <a:pPr marL="342900" indent="-342900">
              <a:spcBef>
                <a:spcPct val="20000"/>
              </a:spcBef>
              <a:buFont typeface="Arial" charset="0"/>
              <a:buChar char="•"/>
            </a:pPr>
            <a:r>
              <a:rPr lang="fr-CA" sz="2400" b="0" i="1">
                <a:solidFill>
                  <a:srgbClr val="D8601E"/>
                </a:solidFill>
                <a:effectLst>
                  <a:outerShdw blurRad="38100" dist="38100" dir="2700000" algn="tl">
                    <a:srgbClr val="C0C0C0"/>
                  </a:outerShdw>
                </a:effectLst>
                <a:latin typeface="Calibri" pitchFamily="34" charset="0"/>
              </a:rPr>
              <a:t>Diasaskan oleh </a:t>
            </a:r>
            <a:r>
              <a:rPr lang="fr-CA" sz="2400" b="0" i="1">
                <a:effectLst>
                  <a:outerShdw blurRad="38100" dist="38100" dir="2700000" algn="tl">
                    <a:srgbClr val="C0C0C0"/>
                  </a:outerShdw>
                </a:effectLst>
                <a:latin typeface="Calibri" pitchFamily="34" charset="0"/>
              </a:rPr>
              <a:t>Julius Springer</a:t>
            </a:r>
            <a:r>
              <a:rPr lang="fr-CA" sz="2400" b="0" i="1">
                <a:solidFill>
                  <a:srgbClr val="D8601E"/>
                </a:solidFill>
                <a:effectLst>
                  <a:outerShdw blurRad="38100" dist="38100" dir="2700000" algn="tl">
                    <a:srgbClr val="C0C0C0"/>
                  </a:outerShdw>
                </a:effectLst>
                <a:latin typeface="Calibri" pitchFamily="34" charset="0"/>
              </a:rPr>
              <a:t> sebelum 1842 di Berlin</a:t>
            </a:r>
          </a:p>
          <a:p>
            <a:pPr marL="342900" indent="-342900">
              <a:spcBef>
                <a:spcPct val="20000"/>
              </a:spcBef>
              <a:buFont typeface="Arial" charset="0"/>
              <a:buChar char="•"/>
            </a:pPr>
            <a:r>
              <a:rPr lang="fr-CA" sz="2400" b="0" i="1">
                <a:solidFill>
                  <a:srgbClr val="D8601E"/>
                </a:solidFill>
                <a:effectLst>
                  <a:outerShdw blurRad="38100" dist="38100" dir="2700000" algn="tl">
                    <a:srgbClr val="C0C0C0"/>
                  </a:outerShdw>
                </a:effectLst>
                <a:latin typeface="Calibri" pitchFamily="34" charset="0"/>
              </a:rPr>
              <a:t>Pengalaman melebihi melebihi 165 tahun</a:t>
            </a:r>
          </a:p>
          <a:p>
            <a:pPr marL="342900" indent="-342900">
              <a:spcBef>
                <a:spcPct val="20000"/>
              </a:spcBef>
              <a:buFont typeface="Arial" charset="0"/>
              <a:buChar char="•"/>
            </a:pPr>
            <a:r>
              <a:rPr lang="fr-CA" sz="2400" b="0" i="1">
                <a:solidFill>
                  <a:srgbClr val="D8601E"/>
                </a:solidFill>
                <a:effectLst>
                  <a:outerShdw blurRad="38100" dist="38100" dir="2700000" algn="tl">
                    <a:srgbClr val="C0C0C0"/>
                  </a:outerShdw>
                </a:effectLst>
                <a:latin typeface="Calibri" pitchFamily="34" charset="0"/>
              </a:rPr>
              <a:t>Mempunyai kekuatan didalam bidang Sains, Teknologi dan Perubatan (STM)</a:t>
            </a:r>
          </a:p>
          <a:p>
            <a:pPr marL="342900" indent="-342900">
              <a:spcBef>
                <a:spcPct val="20000"/>
              </a:spcBef>
              <a:buFont typeface="Arial" charset="0"/>
              <a:buChar char="•"/>
            </a:pPr>
            <a:r>
              <a:rPr lang="fr-CA" sz="2400" b="0" i="1">
                <a:solidFill>
                  <a:srgbClr val="D8601E"/>
                </a:solidFill>
                <a:effectLst>
                  <a:outerShdw blurRad="38100" dist="38100" dir="2700000" algn="tl">
                    <a:srgbClr val="C0C0C0"/>
                  </a:outerShdw>
                </a:effectLst>
                <a:latin typeface="Calibri" pitchFamily="34" charset="0"/>
              </a:rPr>
              <a:t>Pangkalan Data yang memuatkan jurnal, buku, buku rujukan secara elektronik dikenali sebagai </a:t>
            </a:r>
            <a:r>
              <a:rPr lang="fr-CA" sz="2400" i="1">
                <a:solidFill>
                  <a:srgbClr val="CC0000"/>
                </a:solidFill>
                <a:effectLst>
                  <a:outerShdw blurRad="38100" dist="38100" dir="2700000" algn="tl">
                    <a:srgbClr val="C0C0C0"/>
                  </a:outerShdw>
                </a:effectLst>
                <a:latin typeface="Calibri" pitchFamily="34" charset="0"/>
              </a:rPr>
              <a:t>SpringerLink</a:t>
            </a:r>
          </a:p>
          <a:p>
            <a:pPr marL="342900" indent="-342900">
              <a:spcBef>
                <a:spcPct val="20000"/>
              </a:spcBef>
              <a:buFont typeface="Arial" charset="0"/>
              <a:buChar char="•"/>
            </a:pPr>
            <a:r>
              <a:rPr lang="fr-CA" sz="2400" b="0" i="1">
                <a:solidFill>
                  <a:srgbClr val="D8601E"/>
                </a:solidFill>
                <a:effectLst>
                  <a:outerShdw blurRad="38100" dist="38100" dir="2700000" algn="tl">
                    <a:srgbClr val="C0C0C0"/>
                  </a:outerShdw>
                </a:effectLst>
                <a:latin typeface="Calibri" pitchFamily="34" charset="0"/>
              </a:rPr>
              <a:t>SpringerLink merupakan titik tumpuan utama untuk para penyelidik dan saintis</a:t>
            </a:r>
          </a:p>
          <a:p>
            <a:pPr marL="342900" indent="-342900">
              <a:spcBef>
                <a:spcPct val="20000"/>
              </a:spcBef>
              <a:buFont typeface="Arial" charset="0"/>
              <a:buChar char="•"/>
            </a:pPr>
            <a:endParaRPr lang="fr-CA" sz="2400" b="0" i="1">
              <a:solidFill>
                <a:srgbClr val="D8601E"/>
              </a:solidFill>
              <a:effectLst>
                <a:outerShdw blurRad="38100" dist="38100" dir="2700000" algn="tl">
                  <a:srgbClr val="C0C0C0"/>
                </a:outerShdw>
              </a:effectLst>
              <a:latin typeface="Calibri" pitchFamily="34" charset="0"/>
            </a:endParaRPr>
          </a:p>
          <a:p>
            <a:pPr marL="342900" indent="-342900">
              <a:spcBef>
                <a:spcPct val="20000"/>
              </a:spcBef>
              <a:buFont typeface="Arial" charset="0"/>
              <a:buChar char="•"/>
            </a:pPr>
            <a:endParaRPr lang="fr-CA" sz="2400" b="0">
              <a:solidFill>
                <a:srgbClr val="D8601E"/>
              </a:solidFill>
              <a:latin typeface="Calibri" pitchFamily="34" charset="0"/>
            </a:endParaRPr>
          </a:p>
          <a:p>
            <a:pPr marL="342900" indent="-342900">
              <a:spcBef>
                <a:spcPct val="20000"/>
              </a:spcBef>
              <a:buFont typeface="Arial" charset="0"/>
              <a:buNone/>
            </a:pPr>
            <a:endParaRPr lang="fr-CA" sz="2400" b="0">
              <a:solidFill>
                <a:srgbClr val="D8601E"/>
              </a:solidFill>
              <a:latin typeface="Calibri" pitchFamily="34" charset="0"/>
            </a:endParaRPr>
          </a:p>
        </p:txBody>
      </p:sp>
    </p:spTree>
  </p:cSld>
  <p:clrMapOvr>
    <a:masterClrMapping/>
  </p:clrMapOvr>
  <p:transition>
    <p:fade thruBlk="1"/>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4" name="Picture 4"/>
          <p:cNvPicPr>
            <a:picLocks noChangeAspect="1" noChangeArrowheads="1"/>
          </p:cNvPicPr>
          <p:nvPr/>
        </p:nvPicPr>
        <p:blipFill>
          <a:blip r:embed="rId2"/>
          <a:srcRect/>
          <a:stretch>
            <a:fillRect/>
          </a:stretch>
        </p:blipFill>
        <p:spPr bwMode="auto">
          <a:xfrm>
            <a:off x="914400" y="228600"/>
            <a:ext cx="3886200" cy="3200400"/>
          </a:xfrm>
          <a:prstGeom prst="rect">
            <a:avLst/>
          </a:prstGeom>
          <a:noFill/>
        </p:spPr>
      </p:pic>
      <p:pic>
        <p:nvPicPr>
          <p:cNvPr id="71685" name="Picture 5"/>
          <p:cNvPicPr>
            <a:picLocks noChangeAspect="1" noChangeArrowheads="1"/>
          </p:cNvPicPr>
          <p:nvPr/>
        </p:nvPicPr>
        <p:blipFill>
          <a:blip r:embed="rId3"/>
          <a:srcRect/>
          <a:stretch>
            <a:fillRect/>
          </a:stretch>
        </p:blipFill>
        <p:spPr bwMode="auto">
          <a:xfrm>
            <a:off x="914400" y="3505200"/>
            <a:ext cx="3886200" cy="3187700"/>
          </a:xfrm>
          <a:prstGeom prst="rect">
            <a:avLst/>
          </a:prstGeom>
          <a:noFill/>
        </p:spPr>
      </p:pic>
      <p:pic>
        <p:nvPicPr>
          <p:cNvPr id="71686" name="Picture 6"/>
          <p:cNvPicPr>
            <a:picLocks noChangeAspect="1" noChangeArrowheads="1"/>
          </p:cNvPicPr>
          <p:nvPr/>
        </p:nvPicPr>
        <p:blipFill>
          <a:blip r:embed="rId4"/>
          <a:srcRect/>
          <a:stretch>
            <a:fillRect/>
          </a:stretch>
        </p:blipFill>
        <p:spPr bwMode="auto">
          <a:xfrm>
            <a:off x="5105400" y="228600"/>
            <a:ext cx="3886200" cy="3200400"/>
          </a:xfrm>
          <a:prstGeom prst="rect">
            <a:avLst/>
          </a:prstGeom>
          <a:noFill/>
        </p:spPr>
      </p:pic>
      <p:pic>
        <p:nvPicPr>
          <p:cNvPr id="71687" name="Picture 7"/>
          <p:cNvPicPr>
            <a:picLocks noChangeAspect="1" noChangeArrowheads="1"/>
          </p:cNvPicPr>
          <p:nvPr/>
        </p:nvPicPr>
        <p:blipFill>
          <a:blip r:embed="rId5"/>
          <a:srcRect/>
          <a:stretch>
            <a:fillRect/>
          </a:stretch>
        </p:blipFill>
        <p:spPr bwMode="auto">
          <a:xfrm>
            <a:off x="5105400" y="3505200"/>
            <a:ext cx="3886200" cy="3200400"/>
          </a:xfrm>
          <a:prstGeom prst="rect">
            <a:avLst/>
          </a:prstGeom>
          <a:noFill/>
        </p:spPr>
      </p:pic>
    </p:spTree>
  </p:cSld>
  <p:clrMapOvr>
    <a:masterClrMapping/>
  </p:clrMapOvr>
  <p:transition>
    <p:fade thruBlk="1"/>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4274" name="Titre 1"/>
          <p:cNvSpPr>
            <a:spLocks noGrp="1"/>
          </p:cNvSpPr>
          <p:nvPr>
            <p:ph type="title" idx="4294967295"/>
          </p:nvPr>
        </p:nvSpPr>
        <p:spPr>
          <a:xfrm>
            <a:off x="1828800" y="76200"/>
            <a:ext cx="7772400" cy="1143000"/>
          </a:xfrm>
        </p:spPr>
        <p:txBody>
          <a:bodyPr/>
          <a:lstStyle/>
          <a:p>
            <a:r>
              <a:rPr lang="fr-CA" sz="3200" b="1" smtClean="0">
                <a:solidFill>
                  <a:srgbClr val="BC541A"/>
                </a:solidFill>
                <a:effectLst>
                  <a:outerShdw blurRad="38100" dist="38100" dir="2700000" algn="tl">
                    <a:srgbClr val="C0C0C0"/>
                  </a:outerShdw>
                </a:effectLst>
              </a:rPr>
              <a:t>Koleksi Springer eBooks </a:t>
            </a:r>
            <a:br>
              <a:rPr lang="fr-CA" sz="3200" b="1" smtClean="0">
                <a:solidFill>
                  <a:srgbClr val="BC541A"/>
                </a:solidFill>
                <a:effectLst>
                  <a:outerShdw blurRad="38100" dist="38100" dir="2700000" algn="tl">
                    <a:srgbClr val="C0C0C0"/>
                  </a:outerShdw>
                </a:effectLst>
              </a:rPr>
            </a:br>
            <a:r>
              <a:rPr lang="fr-CA" sz="3200" b="1" smtClean="0">
                <a:solidFill>
                  <a:srgbClr val="BC541A"/>
                </a:solidFill>
                <a:effectLst>
                  <a:outerShdw blurRad="38100" dist="38100" dir="2700000" algn="tl">
                    <a:srgbClr val="C0C0C0"/>
                  </a:outerShdw>
                </a:effectLst>
              </a:rPr>
              <a:t>di UniMAP?</a:t>
            </a:r>
          </a:p>
        </p:txBody>
      </p:sp>
      <p:sp>
        <p:nvSpPr>
          <p:cNvPr id="54275" name="Espace réservé du contenu 2"/>
          <p:cNvSpPr>
            <a:spLocks/>
          </p:cNvSpPr>
          <p:nvPr/>
        </p:nvSpPr>
        <p:spPr bwMode="auto">
          <a:xfrm>
            <a:off x="2357438" y="1600200"/>
            <a:ext cx="6634162" cy="4525963"/>
          </a:xfrm>
          <a:prstGeom prst="rect">
            <a:avLst/>
          </a:prstGeom>
          <a:noFill/>
          <a:ln w="9525">
            <a:noFill/>
            <a:miter lim="800000"/>
            <a:headEnd/>
            <a:tailEnd/>
          </a:ln>
        </p:spPr>
        <p:txBody>
          <a:bodyPr/>
          <a:lstStyle/>
          <a:p>
            <a:pPr marL="342900" indent="-342900">
              <a:spcBef>
                <a:spcPct val="20000"/>
              </a:spcBef>
              <a:buFont typeface="Arial" charset="0"/>
              <a:buChar char="•"/>
            </a:pPr>
            <a:r>
              <a:rPr lang="fr-CA" sz="2800" b="0" i="1">
                <a:solidFill>
                  <a:srgbClr val="D8601E"/>
                </a:solidFill>
                <a:effectLst>
                  <a:outerShdw blurRad="38100" dist="38100" dir="2700000" algn="tl">
                    <a:srgbClr val="C0C0C0"/>
                  </a:outerShdw>
                </a:effectLst>
                <a:latin typeface="Calibri" pitchFamily="34" charset="0"/>
              </a:rPr>
              <a:t>Perpustakaan telah membeli buku elektronik terbitan </a:t>
            </a:r>
            <a:r>
              <a:rPr lang="fr-CA" sz="2800" b="0" i="1" u="sng">
                <a:solidFill>
                  <a:srgbClr val="0033CC"/>
                </a:solidFill>
                <a:effectLst>
                  <a:outerShdw blurRad="38100" dist="38100" dir="2700000" algn="tl">
                    <a:srgbClr val="C0C0C0"/>
                  </a:outerShdw>
                </a:effectLst>
                <a:latin typeface="Calibri" pitchFamily="34" charset="0"/>
              </a:rPr>
              <a:t>Springer</a:t>
            </a:r>
            <a:r>
              <a:rPr lang="fr-CA" sz="2800" b="0" i="1">
                <a:solidFill>
                  <a:srgbClr val="0033CC"/>
                </a:solidFill>
                <a:effectLst>
                  <a:outerShdw blurRad="38100" dist="38100" dir="2700000" algn="tl">
                    <a:srgbClr val="C0C0C0"/>
                  </a:outerShdw>
                </a:effectLst>
                <a:latin typeface="Calibri" pitchFamily="34" charset="0"/>
              </a:rPr>
              <a:t> </a:t>
            </a:r>
            <a:r>
              <a:rPr lang="fr-CA" sz="2800" b="0" i="1">
                <a:solidFill>
                  <a:srgbClr val="D8601E"/>
                </a:solidFill>
                <a:effectLst>
                  <a:outerShdw blurRad="38100" dist="38100" dir="2700000" algn="tl">
                    <a:srgbClr val="C0C0C0"/>
                  </a:outerShdw>
                </a:effectLst>
                <a:latin typeface="Calibri" pitchFamily="34" charset="0"/>
              </a:rPr>
              <a:t>dari </a:t>
            </a:r>
            <a:r>
              <a:rPr lang="fr-CA" sz="2800" i="1">
                <a:solidFill>
                  <a:srgbClr val="CC0000"/>
                </a:solidFill>
                <a:effectLst>
                  <a:outerShdw blurRad="38100" dist="38100" dir="2700000" algn="tl">
                    <a:srgbClr val="C0C0C0"/>
                  </a:outerShdw>
                </a:effectLst>
                <a:latin typeface="Calibri" pitchFamily="34" charset="0"/>
              </a:rPr>
              <a:t>tahun penerbitan 2000 sehingga 2009</a:t>
            </a:r>
          </a:p>
          <a:p>
            <a:pPr marL="342900" indent="-342900">
              <a:spcBef>
                <a:spcPct val="20000"/>
              </a:spcBef>
              <a:buFont typeface="Arial" charset="0"/>
              <a:buChar char="•"/>
            </a:pPr>
            <a:r>
              <a:rPr lang="fr-CA" sz="2800" b="0" i="1">
                <a:solidFill>
                  <a:srgbClr val="D8601E"/>
                </a:solidFill>
                <a:latin typeface="Calibri" pitchFamily="34" charset="0"/>
              </a:rPr>
              <a:t>Semua buku terbitan Springer boleh diakses melalui web rasmi Perpustakaan melalui </a:t>
            </a:r>
            <a:r>
              <a:rPr lang="fr-CA" sz="2800" i="1">
                <a:solidFill>
                  <a:srgbClr val="339933"/>
                </a:solidFill>
                <a:effectLst>
                  <a:outerShdw blurRad="38100" dist="38100" dir="2700000" algn="tl">
                    <a:srgbClr val="C0C0C0"/>
                  </a:outerShdw>
                </a:effectLst>
                <a:latin typeface="Calibri" pitchFamily="34" charset="0"/>
              </a:rPr>
              <a:t>E-Resources </a:t>
            </a:r>
            <a:r>
              <a:rPr lang="fr-CA" sz="2800" b="0" i="1">
                <a:solidFill>
                  <a:srgbClr val="D8601E"/>
                </a:solidFill>
                <a:latin typeface="Calibri" pitchFamily="34" charset="0"/>
              </a:rPr>
              <a:t>dan</a:t>
            </a:r>
            <a:r>
              <a:rPr lang="fr-CA" sz="2800" i="1">
                <a:solidFill>
                  <a:srgbClr val="339933"/>
                </a:solidFill>
                <a:effectLst>
                  <a:outerShdw blurRad="38100" dist="38100" dir="2700000" algn="tl">
                    <a:srgbClr val="C0C0C0"/>
                  </a:outerShdw>
                </a:effectLst>
                <a:latin typeface="Calibri" pitchFamily="34" charset="0"/>
              </a:rPr>
              <a:t> WebOPAC</a:t>
            </a:r>
          </a:p>
          <a:p>
            <a:pPr marL="342900" indent="-342900">
              <a:spcBef>
                <a:spcPct val="20000"/>
              </a:spcBef>
              <a:buFont typeface="Arial" charset="0"/>
              <a:buChar char="•"/>
            </a:pPr>
            <a:r>
              <a:rPr lang="fr-CA" sz="2800" b="0" i="1">
                <a:solidFill>
                  <a:srgbClr val="D8601E"/>
                </a:solidFill>
                <a:latin typeface="Calibri" pitchFamily="34" charset="0"/>
              </a:rPr>
              <a:t>Jumlah terkini Springer eBooks yang dibeli oleh Perpustakaan adalah </a:t>
            </a:r>
            <a:r>
              <a:rPr lang="fr-CA" sz="2800" i="1">
                <a:solidFill>
                  <a:srgbClr val="CC0000"/>
                </a:solidFill>
                <a:effectLst>
                  <a:outerShdw blurRad="38100" dist="38100" dir="2700000" algn="tl">
                    <a:srgbClr val="C0C0C0"/>
                  </a:outerShdw>
                </a:effectLst>
                <a:latin typeface="Calibri" pitchFamily="34" charset="0"/>
              </a:rPr>
              <a:t>21,031</a:t>
            </a:r>
            <a:r>
              <a:rPr lang="fr-CA" sz="2800" i="1">
                <a:solidFill>
                  <a:srgbClr val="D8601E"/>
                </a:solidFill>
                <a:effectLst>
                  <a:outerShdw blurRad="38100" dist="38100" dir="2700000" algn="tl">
                    <a:srgbClr val="C0C0C0"/>
                  </a:outerShdw>
                </a:effectLst>
                <a:latin typeface="Calibri" pitchFamily="34" charset="0"/>
              </a:rPr>
              <a:t> </a:t>
            </a:r>
            <a:r>
              <a:rPr lang="fr-CA" sz="2800" b="0" i="1">
                <a:solidFill>
                  <a:srgbClr val="D8601E"/>
                </a:solidFill>
                <a:latin typeface="Calibri" pitchFamily="34" charset="0"/>
              </a:rPr>
              <a:t>naskhah</a:t>
            </a:r>
          </a:p>
          <a:p>
            <a:pPr marL="342900" indent="-342900">
              <a:spcBef>
                <a:spcPct val="20000"/>
              </a:spcBef>
              <a:buFont typeface="Arial" charset="0"/>
              <a:buNone/>
            </a:pPr>
            <a:endParaRPr lang="fr-CA" sz="3200" b="0" i="1">
              <a:solidFill>
                <a:srgbClr val="D8601E"/>
              </a:solidFill>
              <a:latin typeface="Calibri" pitchFamily="34" charset="0"/>
            </a:endParaRPr>
          </a:p>
          <a:p>
            <a:pPr marL="342900" indent="-342900">
              <a:spcBef>
                <a:spcPct val="20000"/>
              </a:spcBef>
              <a:buFont typeface="Arial" charset="0"/>
              <a:buNone/>
            </a:pPr>
            <a:endParaRPr lang="fr-CA" sz="2800" b="0" i="1">
              <a:solidFill>
                <a:srgbClr val="D8601E"/>
              </a:solidFill>
              <a:latin typeface="Calibri" pitchFamily="34" charset="0"/>
            </a:endParaRPr>
          </a:p>
        </p:txBody>
      </p:sp>
    </p:spTree>
  </p:cSld>
  <p:clrMapOvr>
    <a:masterClrMapping/>
  </p:clrMapOvr>
  <p:transition>
    <p:fade thruBlk="1"/>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0181" name="Titre 1"/>
          <p:cNvSpPr>
            <a:spLocks/>
          </p:cNvSpPr>
          <p:nvPr/>
        </p:nvSpPr>
        <p:spPr bwMode="auto">
          <a:xfrm>
            <a:off x="1828800" y="76200"/>
            <a:ext cx="7772400" cy="1143000"/>
          </a:xfrm>
          <a:prstGeom prst="rect">
            <a:avLst/>
          </a:prstGeom>
          <a:noFill/>
          <a:ln w="9525">
            <a:noFill/>
            <a:miter lim="800000"/>
            <a:headEnd/>
            <a:tailEnd/>
          </a:ln>
        </p:spPr>
        <p:txBody>
          <a:bodyPr anchor="ctr"/>
          <a:lstStyle/>
          <a:p>
            <a:pPr algn="ctr"/>
            <a:r>
              <a:rPr lang="fr-CA" sz="2800">
                <a:solidFill>
                  <a:srgbClr val="BC541A"/>
                </a:solidFill>
                <a:effectLst>
                  <a:outerShdw blurRad="38100" dist="38100" dir="2700000" algn="tl">
                    <a:srgbClr val="C0C0C0"/>
                  </a:outerShdw>
                </a:effectLst>
                <a:latin typeface="Calibri" pitchFamily="34" charset="0"/>
              </a:rPr>
              <a:t>Kaedah Pencarian Springer eBooks </a:t>
            </a:r>
            <a:br>
              <a:rPr lang="fr-CA" sz="2800">
                <a:solidFill>
                  <a:srgbClr val="BC541A"/>
                </a:solidFill>
                <a:effectLst>
                  <a:outerShdw blurRad="38100" dist="38100" dir="2700000" algn="tl">
                    <a:srgbClr val="C0C0C0"/>
                  </a:outerShdw>
                </a:effectLst>
                <a:latin typeface="Calibri" pitchFamily="34" charset="0"/>
              </a:rPr>
            </a:br>
            <a:r>
              <a:rPr lang="fr-CA" sz="2800">
                <a:solidFill>
                  <a:srgbClr val="BC541A"/>
                </a:solidFill>
                <a:effectLst>
                  <a:outerShdw blurRad="38100" dist="38100" dir="2700000" algn="tl">
                    <a:srgbClr val="C0C0C0"/>
                  </a:outerShdw>
                </a:effectLst>
                <a:latin typeface="Calibri" pitchFamily="34" charset="0"/>
              </a:rPr>
              <a:t>melalui E-Resources</a:t>
            </a:r>
          </a:p>
        </p:txBody>
      </p:sp>
      <p:sp>
        <p:nvSpPr>
          <p:cNvPr id="50182" name="Text Box 6"/>
          <p:cNvSpPr txBox="1">
            <a:spLocks noChangeArrowheads="1"/>
          </p:cNvSpPr>
          <p:nvPr/>
        </p:nvSpPr>
        <p:spPr bwMode="auto">
          <a:xfrm>
            <a:off x="2514600" y="1536700"/>
            <a:ext cx="6096000" cy="650875"/>
          </a:xfrm>
          <a:prstGeom prst="rect">
            <a:avLst/>
          </a:prstGeom>
          <a:solidFill>
            <a:srgbClr val="CC99FF">
              <a:alpha val="25999"/>
            </a:srgbClr>
          </a:solidFill>
          <a:ln w="9525">
            <a:solidFill>
              <a:srgbClr val="800080"/>
            </a:solidFill>
            <a:miter lim="800000"/>
            <a:headEnd/>
            <a:tailEnd/>
          </a:ln>
          <a:effectLst/>
        </p:spPr>
        <p:txBody>
          <a:bodyPr>
            <a:spAutoFit/>
          </a:bodyPr>
          <a:lstStyle/>
          <a:p>
            <a:pPr marL="342900" indent="-342900">
              <a:spcBef>
                <a:spcPct val="50000"/>
              </a:spcBef>
              <a:buFontTx/>
              <a:buAutoNum type="arabicPeriod"/>
            </a:pPr>
            <a:r>
              <a:rPr lang="en-US" b="0"/>
              <a:t>Layari laman web rasmi Perpustakaan UniMAP. Klik </a:t>
            </a:r>
            <a:r>
              <a:rPr lang="en-US"/>
              <a:t>E-Resources</a:t>
            </a:r>
          </a:p>
        </p:txBody>
      </p:sp>
      <p:pic>
        <p:nvPicPr>
          <p:cNvPr id="50183" name="Picture 7"/>
          <p:cNvPicPr>
            <a:picLocks noChangeAspect="1" noChangeArrowheads="1"/>
          </p:cNvPicPr>
          <p:nvPr/>
        </p:nvPicPr>
        <p:blipFill>
          <a:blip r:embed="rId3"/>
          <a:srcRect/>
          <a:stretch>
            <a:fillRect/>
          </a:stretch>
        </p:blipFill>
        <p:spPr bwMode="auto">
          <a:xfrm>
            <a:off x="2514600" y="2298700"/>
            <a:ext cx="5922963" cy="4254500"/>
          </a:xfrm>
          <a:prstGeom prst="rect">
            <a:avLst/>
          </a:prstGeom>
          <a:noFill/>
          <a:ln w="19050">
            <a:solidFill>
              <a:srgbClr val="0000FF"/>
            </a:solidFill>
            <a:miter lim="800000"/>
            <a:headEnd/>
            <a:tailEnd/>
          </a:ln>
        </p:spPr>
      </p:pic>
      <p:sp>
        <p:nvSpPr>
          <p:cNvPr id="50184" name="Rectangle 8"/>
          <p:cNvSpPr>
            <a:spLocks noChangeArrowheads="1"/>
          </p:cNvSpPr>
          <p:nvPr/>
        </p:nvSpPr>
        <p:spPr bwMode="auto">
          <a:xfrm>
            <a:off x="4038600" y="5138738"/>
            <a:ext cx="990600" cy="381000"/>
          </a:xfrm>
          <a:prstGeom prst="rect">
            <a:avLst/>
          </a:prstGeom>
          <a:noFill/>
          <a:ln w="19050">
            <a:solidFill>
              <a:srgbClr val="CC0000"/>
            </a:solidFill>
            <a:miter lim="800000"/>
            <a:headEnd/>
            <a:tailEnd/>
          </a:ln>
          <a:effectLst/>
        </p:spPr>
        <p:txBody>
          <a:bodyPr wrap="none" anchor="ctr"/>
          <a:lstStyle/>
          <a:p>
            <a:endParaRPr lang="en-US"/>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grpId="0" nodeType="clickEffect">
                                  <p:stCondLst>
                                    <p:cond delay="0"/>
                                  </p:stCondLst>
                                  <p:childTnLst>
                                    <p:set>
                                      <p:cBhvr>
                                        <p:cTn id="6" dur="1" fill="hold">
                                          <p:stCondLst>
                                            <p:cond delay="0"/>
                                          </p:stCondLst>
                                        </p:cTn>
                                        <p:tgtEl>
                                          <p:spTgt spid="50184"/>
                                        </p:tgtEl>
                                        <p:attrNameLst>
                                          <p:attrName>style.visibility</p:attrName>
                                        </p:attrNameLst>
                                      </p:cBhvr>
                                      <p:to>
                                        <p:strVal val="visible"/>
                                      </p:to>
                                    </p:set>
                                    <p:animEffect transition="in" filter="plus(in)">
                                      <p:cBhvr>
                                        <p:cTn id="7" dur="1000"/>
                                        <p:tgtEl>
                                          <p:spTgt spid="501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8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63491" name="Text Box 3"/>
          <p:cNvSpPr txBox="1">
            <a:spLocks noChangeArrowheads="1"/>
          </p:cNvSpPr>
          <p:nvPr/>
        </p:nvSpPr>
        <p:spPr bwMode="auto">
          <a:xfrm>
            <a:off x="2514600" y="1743075"/>
            <a:ext cx="6096000" cy="376238"/>
          </a:xfrm>
          <a:prstGeom prst="rect">
            <a:avLst/>
          </a:prstGeom>
          <a:solidFill>
            <a:srgbClr val="CC99FF">
              <a:alpha val="25999"/>
            </a:srgbClr>
          </a:solidFill>
          <a:ln w="9525">
            <a:solidFill>
              <a:srgbClr val="800080"/>
            </a:solidFill>
            <a:miter lim="800000"/>
            <a:headEnd/>
            <a:tailEnd/>
          </a:ln>
          <a:effectLst/>
        </p:spPr>
        <p:txBody>
          <a:bodyPr>
            <a:spAutoFit/>
          </a:bodyPr>
          <a:lstStyle/>
          <a:p>
            <a:pPr marL="342900" indent="-342900">
              <a:spcBef>
                <a:spcPct val="50000"/>
              </a:spcBef>
            </a:pPr>
            <a:r>
              <a:rPr lang="en-US" b="0"/>
              <a:t>2.	Masukkan </a:t>
            </a:r>
            <a:r>
              <a:rPr lang="en-US" b="0" i="1"/>
              <a:t>Username</a:t>
            </a:r>
            <a:r>
              <a:rPr lang="en-US" b="0"/>
              <a:t> dan </a:t>
            </a:r>
            <a:r>
              <a:rPr lang="en-US" b="0" i="1"/>
              <a:t>Password. </a:t>
            </a:r>
            <a:r>
              <a:rPr lang="en-US" b="0"/>
              <a:t>Klik </a:t>
            </a:r>
            <a:r>
              <a:rPr lang="en-US" i="1"/>
              <a:t>Login</a:t>
            </a:r>
          </a:p>
        </p:txBody>
      </p:sp>
      <p:pic>
        <p:nvPicPr>
          <p:cNvPr id="63494" name="Picture 6"/>
          <p:cNvPicPr>
            <a:picLocks noChangeAspect="1" noChangeArrowheads="1"/>
          </p:cNvPicPr>
          <p:nvPr/>
        </p:nvPicPr>
        <p:blipFill>
          <a:blip r:embed="rId3"/>
          <a:srcRect/>
          <a:stretch>
            <a:fillRect/>
          </a:stretch>
        </p:blipFill>
        <p:spPr bwMode="auto">
          <a:xfrm>
            <a:off x="2514600" y="2352675"/>
            <a:ext cx="6096000" cy="1685925"/>
          </a:xfrm>
          <a:prstGeom prst="rect">
            <a:avLst/>
          </a:prstGeom>
          <a:noFill/>
          <a:ln w="19050">
            <a:solidFill>
              <a:srgbClr val="0000FF"/>
            </a:solidFill>
            <a:miter lim="800000"/>
            <a:headEnd/>
            <a:tailEnd/>
          </a:ln>
        </p:spPr>
      </p:pic>
      <p:sp>
        <p:nvSpPr>
          <p:cNvPr id="63496" name="Text Box 8"/>
          <p:cNvSpPr txBox="1">
            <a:spLocks noChangeArrowheads="1"/>
          </p:cNvSpPr>
          <p:nvPr/>
        </p:nvSpPr>
        <p:spPr bwMode="auto">
          <a:xfrm>
            <a:off x="4256088" y="2797175"/>
            <a:ext cx="2057400" cy="304800"/>
          </a:xfrm>
          <a:prstGeom prst="rect">
            <a:avLst/>
          </a:prstGeom>
          <a:noFill/>
          <a:ln w="9525">
            <a:noFill/>
            <a:miter lim="800000"/>
            <a:headEnd/>
            <a:tailEnd/>
          </a:ln>
          <a:effectLst/>
        </p:spPr>
        <p:txBody>
          <a:bodyPr>
            <a:spAutoFit/>
          </a:bodyPr>
          <a:lstStyle/>
          <a:p>
            <a:pPr>
              <a:spcBef>
                <a:spcPct val="50000"/>
              </a:spcBef>
            </a:pPr>
            <a:r>
              <a:rPr lang="en-US" sz="1400" b="0">
                <a:solidFill>
                  <a:srgbClr val="CC0000"/>
                </a:solidFill>
              </a:rPr>
              <a:t>hasdarinar</a:t>
            </a:r>
          </a:p>
        </p:txBody>
      </p:sp>
      <p:sp>
        <p:nvSpPr>
          <p:cNvPr id="63497" name="Text Box 9"/>
          <p:cNvSpPr txBox="1">
            <a:spLocks noChangeArrowheads="1"/>
          </p:cNvSpPr>
          <p:nvPr/>
        </p:nvSpPr>
        <p:spPr bwMode="auto">
          <a:xfrm>
            <a:off x="4256088" y="3070225"/>
            <a:ext cx="2057400" cy="304800"/>
          </a:xfrm>
          <a:prstGeom prst="rect">
            <a:avLst/>
          </a:prstGeom>
          <a:noFill/>
          <a:ln w="9525">
            <a:noFill/>
            <a:miter lim="800000"/>
            <a:headEnd/>
            <a:tailEnd/>
          </a:ln>
          <a:effectLst/>
        </p:spPr>
        <p:txBody>
          <a:bodyPr>
            <a:spAutoFit/>
          </a:bodyPr>
          <a:lstStyle/>
          <a:p>
            <a:pPr>
              <a:spcBef>
                <a:spcPct val="50000"/>
              </a:spcBef>
            </a:pPr>
            <a:r>
              <a:rPr lang="en-US" sz="1400" b="0">
                <a:solidFill>
                  <a:srgbClr val="CC0000"/>
                </a:solidFill>
              </a:rPr>
              <a:t>************</a:t>
            </a:r>
          </a:p>
        </p:txBody>
      </p:sp>
      <p:sp>
        <p:nvSpPr>
          <p:cNvPr id="63498" name="Rectangle 10"/>
          <p:cNvSpPr>
            <a:spLocks noChangeArrowheads="1"/>
          </p:cNvSpPr>
          <p:nvPr/>
        </p:nvSpPr>
        <p:spPr bwMode="auto">
          <a:xfrm>
            <a:off x="2743200" y="3657600"/>
            <a:ext cx="457200" cy="228600"/>
          </a:xfrm>
          <a:prstGeom prst="rect">
            <a:avLst/>
          </a:prstGeom>
          <a:noFill/>
          <a:ln w="19050">
            <a:solidFill>
              <a:srgbClr val="CC0000"/>
            </a:solidFill>
            <a:miter lim="800000"/>
            <a:headEnd/>
            <a:tailEnd/>
          </a:ln>
          <a:effectLst/>
        </p:spPr>
        <p:txBody>
          <a:bodyPr wrap="none" anchor="ctr"/>
          <a:lstStyle/>
          <a:p>
            <a:endParaRPr lang="en-US"/>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63496"/>
                                        </p:tgtEl>
                                        <p:attrNameLst>
                                          <p:attrName>style.visibility</p:attrName>
                                        </p:attrNameLst>
                                      </p:cBhvr>
                                      <p:to>
                                        <p:strVal val="visible"/>
                                      </p:to>
                                    </p:set>
                                    <p:animEffect transition="in" filter="box(in)">
                                      <p:cBhvr>
                                        <p:cTn id="7" dur="2000"/>
                                        <p:tgtEl>
                                          <p:spTgt spid="63496"/>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63497"/>
                                        </p:tgtEl>
                                        <p:attrNameLst>
                                          <p:attrName>style.visibility</p:attrName>
                                        </p:attrNameLst>
                                      </p:cBhvr>
                                      <p:to>
                                        <p:strVal val="visible"/>
                                      </p:to>
                                    </p:set>
                                    <p:animEffect transition="in" filter="box(in)">
                                      <p:cBhvr>
                                        <p:cTn id="12" dur="2000"/>
                                        <p:tgtEl>
                                          <p:spTgt spid="63497"/>
                                        </p:tgtEl>
                                      </p:cBhvr>
                                    </p:animEffect>
                                  </p:childTnLst>
                                </p:cTn>
                              </p:par>
                            </p:childTnLst>
                          </p:cTn>
                        </p:par>
                      </p:childTnLst>
                    </p:cTn>
                  </p:par>
                  <p:par>
                    <p:cTn id="13" fill="hold">
                      <p:stCondLst>
                        <p:cond delay="indefinite"/>
                      </p:stCondLst>
                      <p:childTnLst>
                        <p:par>
                          <p:cTn id="14" fill="hold">
                            <p:stCondLst>
                              <p:cond delay="0"/>
                            </p:stCondLst>
                            <p:childTnLst>
                              <p:par>
                                <p:cTn id="15" presetID="13" presetClass="entr" presetSubtype="16" fill="hold" grpId="0" nodeType="clickEffect">
                                  <p:stCondLst>
                                    <p:cond delay="0"/>
                                  </p:stCondLst>
                                  <p:childTnLst>
                                    <p:set>
                                      <p:cBhvr>
                                        <p:cTn id="16" dur="1" fill="hold">
                                          <p:stCondLst>
                                            <p:cond delay="0"/>
                                          </p:stCondLst>
                                        </p:cTn>
                                        <p:tgtEl>
                                          <p:spTgt spid="63498"/>
                                        </p:tgtEl>
                                        <p:attrNameLst>
                                          <p:attrName>style.visibility</p:attrName>
                                        </p:attrNameLst>
                                      </p:cBhvr>
                                      <p:to>
                                        <p:strVal val="visible"/>
                                      </p:to>
                                    </p:set>
                                    <p:animEffect transition="in" filter="plus(in)">
                                      <p:cBhvr>
                                        <p:cTn id="17" dur="1000"/>
                                        <p:tgtEl>
                                          <p:spTgt spid="634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96" grpId="0"/>
      <p:bldP spid="63497" grpId="0"/>
      <p:bldP spid="6349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64515" name="Text Box 3"/>
          <p:cNvSpPr txBox="1">
            <a:spLocks noChangeArrowheads="1"/>
          </p:cNvSpPr>
          <p:nvPr/>
        </p:nvSpPr>
        <p:spPr bwMode="auto">
          <a:xfrm>
            <a:off x="2514600" y="1743075"/>
            <a:ext cx="6096000" cy="376238"/>
          </a:xfrm>
          <a:prstGeom prst="rect">
            <a:avLst/>
          </a:prstGeom>
          <a:solidFill>
            <a:srgbClr val="CC99FF">
              <a:alpha val="25999"/>
            </a:srgbClr>
          </a:solidFill>
          <a:ln w="9525">
            <a:solidFill>
              <a:srgbClr val="800080"/>
            </a:solidFill>
            <a:miter lim="800000"/>
            <a:headEnd/>
            <a:tailEnd/>
          </a:ln>
          <a:effectLst/>
        </p:spPr>
        <p:txBody>
          <a:bodyPr>
            <a:spAutoFit/>
          </a:bodyPr>
          <a:lstStyle/>
          <a:p>
            <a:pPr marL="342900" indent="-342900">
              <a:spcBef>
                <a:spcPct val="50000"/>
              </a:spcBef>
            </a:pPr>
            <a:r>
              <a:rPr lang="en-US" b="0"/>
              <a:t>3.	Klik pada </a:t>
            </a:r>
            <a:r>
              <a:rPr lang="en-US"/>
              <a:t>SpringerLink e-books</a:t>
            </a:r>
            <a:endParaRPr lang="en-US" b="0" i="1"/>
          </a:p>
        </p:txBody>
      </p:sp>
      <p:pic>
        <p:nvPicPr>
          <p:cNvPr id="64517" name="Picture 5"/>
          <p:cNvPicPr>
            <a:picLocks noChangeAspect="1" noChangeArrowheads="1"/>
          </p:cNvPicPr>
          <p:nvPr/>
        </p:nvPicPr>
        <p:blipFill>
          <a:blip r:embed="rId3"/>
          <a:srcRect/>
          <a:stretch>
            <a:fillRect/>
          </a:stretch>
        </p:blipFill>
        <p:spPr bwMode="auto">
          <a:xfrm>
            <a:off x="2514600" y="2438400"/>
            <a:ext cx="3962400" cy="2876550"/>
          </a:xfrm>
          <a:prstGeom prst="rect">
            <a:avLst/>
          </a:prstGeom>
          <a:noFill/>
          <a:ln w="19050">
            <a:solidFill>
              <a:srgbClr val="0000FF"/>
            </a:solidFill>
            <a:miter lim="800000"/>
            <a:headEnd/>
            <a:tailEnd/>
          </a:ln>
        </p:spPr>
      </p:pic>
      <p:sp>
        <p:nvSpPr>
          <p:cNvPr id="64518" name="Rectangle 6"/>
          <p:cNvSpPr>
            <a:spLocks noChangeArrowheads="1"/>
          </p:cNvSpPr>
          <p:nvPr/>
        </p:nvSpPr>
        <p:spPr bwMode="auto">
          <a:xfrm>
            <a:off x="2720975" y="4975225"/>
            <a:ext cx="1219200" cy="228600"/>
          </a:xfrm>
          <a:prstGeom prst="rect">
            <a:avLst/>
          </a:prstGeom>
          <a:noFill/>
          <a:ln w="19050">
            <a:solidFill>
              <a:srgbClr val="CC0000"/>
            </a:solidFill>
            <a:miter lim="800000"/>
            <a:headEnd/>
            <a:tailEnd/>
          </a:ln>
          <a:effectLst/>
        </p:spPr>
        <p:txBody>
          <a:bodyPr wrap="none" anchor="ctr"/>
          <a:lstStyle/>
          <a:p>
            <a:endParaRPr lang="en-US"/>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grpId="0" nodeType="clickEffect">
                                  <p:stCondLst>
                                    <p:cond delay="0"/>
                                  </p:stCondLst>
                                  <p:childTnLst>
                                    <p:set>
                                      <p:cBhvr>
                                        <p:cTn id="6" dur="1" fill="hold">
                                          <p:stCondLst>
                                            <p:cond delay="0"/>
                                          </p:stCondLst>
                                        </p:cTn>
                                        <p:tgtEl>
                                          <p:spTgt spid="64518"/>
                                        </p:tgtEl>
                                        <p:attrNameLst>
                                          <p:attrName>style.visibility</p:attrName>
                                        </p:attrNameLst>
                                      </p:cBhvr>
                                      <p:to>
                                        <p:strVal val="visible"/>
                                      </p:to>
                                    </p:set>
                                    <p:animEffect transition="in" filter="plus(in)">
                                      <p:cBhvr>
                                        <p:cTn id="7" dur="1000"/>
                                        <p:tgtEl>
                                          <p:spTgt spid="645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62466" name="Picture 2"/>
          <p:cNvPicPr>
            <a:picLocks noChangeAspect="1" noChangeArrowheads="1"/>
          </p:cNvPicPr>
          <p:nvPr/>
        </p:nvPicPr>
        <p:blipFill>
          <a:blip r:embed="rId3"/>
          <a:srcRect/>
          <a:stretch>
            <a:fillRect/>
          </a:stretch>
        </p:blipFill>
        <p:spPr bwMode="auto">
          <a:xfrm>
            <a:off x="2590800" y="2209800"/>
            <a:ext cx="6126163" cy="4038600"/>
          </a:xfrm>
          <a:prstGeom prst="rect">
            <a:avLst/>
          </a:prstGeom>
          <a:noFill/>
          <a:ln w="19050">
            <a:solidFill>
              <a:srgbClr val="0000FF"/>
            </a:solidFill>
            <a:miter lim="800000"/>
            <a:headEnd/>
            <a:tailEnd/>
          </a:ln>
        </p:spPr>
      </p:pic>
      <p:sp>
        <p:nvSpPr>
          <p:cNvPr id="62468" name="Text Box 4"/>
          <p:cNvSpPr txBox="1">
            <a:spLocks noChangeArrowheads="1"/>
          </p:cNvSpPr>
          <p:nvPr/>
        </p:nvSpPr>
        <p:spPr bwMode="auto">
          <a:xfrm>
            <a:off x="2590800" y="1600200"/>
            <a:ext cx="6096000" cy="376238"/>
          </a:xfrm>
          <a:prstGeom prst="rect">
            <a:avLst/>
          </a:prstGeom>
          <a:solidFill>
            <a:srgbClr val="CC99FF">
              <a:alpha val="25999"/>
            </a:srgbClr>
          </a:solidFill>
          <a:ln w="9525">
            <a:solidFill>
              <a:srgbClr val="800080"/>
            </a:solidFill>
            <a:miter lim="800000"/>
            <a:headEnd/>
            <a:tailEnd/>
          </a:ln>
          <a:effectLst/>
        </p:spPr>
        <p:txBody>
          <a:bodyPr>
            <a:spAutoFit/>
          </a:bodyPr>
          <a:lstStyle/>
          <a:p>
            <a:pPr marL="342900" indent="-342900">
              <a:spcBef>
                <a:spcPct val="50000"/>
              </a:spcBef>
            </a:pPr>
            <a:r>
              <a:rPr lang="en-US" b="0"/>
              <a:t>4.	Klik pada </a:t>
            </a:r>
            <a:r>
              <a:rPr lang="en-US"/>
              <a:t>Books</a:t>
            </a:r>
            <a:endParaRPr lang="en-US" i="1"/>
          </a:p>
        </p:txBody>
      </p:sp>
      <p:sp>
        <p:nvSpPr>
          <p:cNvPr id="62469" name="Rectangle 5"/>
          <p:cNvSpPr>
            <a:spLocks noChangeArrowheads="1"/>
          </p:cNvSpPr>
          <p:nvPr/>
        </p:nvSpPr>
        <p:spPr bwMode="auto">
          <a:xfrm>
            <a:off x="4114800" y="3962400"/>
            <a:ext cx="1066800" cy="228600"/>
          </a:xfrm>
          <a:prstGeom prst="rect">
            <a:avLst/>
          </a:prstGeom>
          <a:noFill/>
          <a:ln w="19050">
            <a:solidFill>
              <a:srgbClr val="CC0000"/>
            </a:solidFill>
            <a:miter lim="800000"/>
            <a:headEnd/>
            <a:tailEnd/>
          </a:ln>
          <a:effectLst/>
        </p:spPr>
        <p:txBody>
          <a:bodyPr wrap="none" anchor="ctr"/>
          <a:lstStyle/>
          <a:p>
            <a:endParaRPr lang="en-US"/>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grpId="0" nodeType="clickEffect">
                                  <p:stCondLst>
                                    <p:cond delay="0"/>
                                  </p:stCondLst>
                                  <p:childTnLst>
                                    <p:set>
                                      <p:cBhvr>
                                        <p:cTn id="6" dur="1" fill="hold">
                                          <p:stCondLst>
                                            <p:cond delay="0"/>
                                          </p:stCondLst>
                                        </p:cTn>
                                        <p:tgtEl>
                                          <p:spTgt spid="62469"/>
                                        </p:tgtEl>
                                        <p:attrNameLst>
                                          <p:attrName>style.visibility</p:attrName>
                                        </p:attrNameLst>
                                      </p:cBhvr>
                                      <p:to>
                                        <p:strVal val="visible"/>
                                      </p:to>
                                    </p:set>
                                    <p:animEffect transition="in" filter="plus(in)">
                                      <p:cBhvr>
                                        <p:cTn id="7" dur="1000"/>
                                        <p:tgtEl>
                                          <p:spTgt spid="624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6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65540" name="Text Box 4"/>
          <p:cNvSpPr txBox="1">
            <a:spLocks noChangeArrowheads="1"/>
          </p:cNvSpPr>
          <p:nvPr/>
        </p:nvSpPr>
        <p:spPr bwMode="auto">
          <a:xfrm>
            <a:off x="2590800" y="1600200"/>
            <a:ext cx="6096000" cy="376238"/>
          </a:xfrm>
          <a:prstGeom prst="rect">
            <a:avLst/>
          </a:prstGeom>
          <a:solidFill>
            <a:srgbClr val="CC99FF">
              <a:alpha val="25999"/>
            </a:srgbClr>
          </a:solidFill>
          <a:ln w="9525">
            <a:solidFill>
              <a:srgbClr val="800080"/>
            </a:solidFill>
            <a:miter lim="800000"/>
            <a:headEnd/>
            <a:tailEnd/>
          </a:ln>
          <a:effectLst/>
        </p:spPr>
        <p:txBody>
          <a:bodyPr>
            <a:spAutoFit/>
          </a:bodyPr>
          <a:lstStyle/>
          <a:p>
            <a:pPr marL="342900" indent="-342900">
              <a:spcBef>
                <a:spcPct val="50000"/>
              </a:spcBef>
            </a:pPr>
            <a:r>
              <a:rPr lang="en-US" b="0"/>
              <a:t>5.	Klik pada </a:t>
            </a:r>
            <a:r>
              <a:rPr lang="en-US"/>
              <a:t>more options</a:t>
            </a:r>
            <a:endParaRPr lang="en-US" i="1"/>
          </a:p>
        </p:txBody>
      </p:sp>
      <p:pic>
        <p:nvPicPr>
          <p:cNvPr id="65542" name="Picture 6"/>
          <p:cNvPicPr>
            <a:picLocks noChangeAspect="1" noChangeArrowheads="1"/>
          </p:cNvPicPr>
          <p:nvPr/>
        </p:nvPicPr>
        <p:blipFill>
          <a:blip r:embed="rId3"/>
          <a:srcRect/>
          <a:stretch>
            <a:fillRect/>
          </a:stretch>
        </p:blipFill>
        <p:spPr bwMode="auto">
          <a:xfrm>
            <a:off x="2514600" y="2209800"/>
            <a:ext cx="6172200" cy="3271838"/>
          </a:xfrm>
          <a:prstGeom prst="rect">
            <a:avLst/>
          </a:prstGeom>
          <a:noFill/>
          <a:ln w="19050">
            <a:solidFill>
              <a:schemeClr val="hlink"/>
            </a:solidFill>
            <a:miter lim="800000"/>
            <a:headEnd/>
            <a:tailEnd/>
          </a:ln>
        </p:spPr>
      </p:pic>
      <p:sp>
        <p:nvSpPr>
          <p:cNvPr id="65543" name="Rectangle 7"/>
          <p:cNvSpPr>
            <a:spLocks noChangeArrowheads="1"/>
          </p:cNvSpPr>
          <p:nvPr/>
        </p:nvSpPr>
        <p:spPr bwMode="auto">
          <a:xfrm>
            <a:off x="7848600" y="2133600"/>
            <a:ext cx="990600" cy="381000"/>
          </a:xfrm>
          <a:prstGeom prst="rect">
            <a:avLst/>
          </a:prstGeom>
          <a:noFill/>
          <a:ln w="19050">
            <a:solidFill>
              <a:srgbClr val="CC0000"/>
            </a:solidFill>
            <a:miter lim="800000"/>
            <a:headEnd/>
            <a:tailEnd/>
          </a:ln>
          <a:effectLst/>
        </p:spPr>
        <p:txBody>
          <a:bodyPr wrap="none" anchor="ctr"/>
          <a:lstStyle/>
          <a:p>
            <a:endParaRPr lang="en-US"/>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grpId="0" nodeType="clickEffect">
                                  <p:stCondLst>
                                    <p:cond delay="0"/>
                                  </p:stCondLst>
                                  <p:childTnLst>
                                    <p:set>
                                      <p:cBhvr>
                                        <p:cTn id="6" dur="1" fill="hold">
                                          <p:stCondLst>
                                            <p:cond delay="0"/>
                                          </p:stCondLst>
                                        </p:cTn>
                                        <p:tgtEl>
                                          <p:spTgt spid="65543"/>
                                        </p:tgtEl>
                                        <p:attrNameLst>
                                          <p:attrName>style.visibility</p:attrName>
                                        </p:attrNameLst>
                                      </p:cBhvr>
                                      <p:to>
                                        <p:strVal val="visible"/>
                                      </p:to>
                                    </p:set>
                                    <p:animEffect transition="in" filter="plus(in)">
                                      <p:cBhvr>
                                        <p:cTn id="7" dur="1000"/>
                                        <p:tgtEl>
                                          <p:spTgt spid="655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4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66563" name="Text Box 3"/>
          <p:cNvSpPr txBox="1">
            <a:spLocks noChangeArrowheads="1"/>
          </p:cNvSpPr>
          <p:nvPr/>
        </p:nvSpPr>
        <p:spPr bwMode="auto">
          <a:xfrm>
            <a:off x="2590800" y="1600200"/>
            <a:ext cx="6096000" cy="650875"/>
          </a:xfrm>
          <a:prstGeom prst="rect">
            <a:avLst/>
          </a:prstGeom>
          <a:solidFill>
            <a:srgbClr val="CC99FF">
              <a:alpha val="25999"/>
            </a:srgbClr>
          </a:solidFill>
          <a:ln w="9525">
            <a:solidFill>
              <a:srgbClr val="800080"/>
            </a:solidFill>
            <a:miter lim="800000"/>
            <a:headEnd/>
            <a:tailEnd/>
          </a:ln>
          <a:effectLst/>
        </p:spPr>
        <p:txBody>
          <a:bodyPr>
            <a:spAutoFit/>
          </a:bodyPr>
          <a:lstStyle/>
          <a:p>
            <a:pPr marL="342900" indent="-342900">
              <a:spcBef>
                <a:spcPct val="50000"/>
              </a:spcBef>
            </a:pPr>
            <a:r>
              <a:rPr lang="en-US" b="0"/>
              <a:t>6.	Masukkan </a:t>
            </a:r>
            <a:r>
              <a:rPr lang="en-US"/>
              <a:t>Kata Kunci</a:t>
            </a:r>
            <a:r>
              <a:rPr lang="en-US" b="0"/>
              <a:t> atau apa-apa maklumat yang diketahui. Klik pada </a:t>
            </a:r>
            <a:r>
              <a:rPr lang="en-US" i="1"/>
              <a:t>Find</a:t>
            </a:r>
          </a:p>
        </p:txBody>
      </p:sp>
      <p:pic>
        <p:nvPicPr>
          <p:cNvPr id="66564" name="Picture 4"/>
          <p:cNvPicPr>
            <a:picLocks noChangeAspect="1" noChangeArrowheads="1"/>
          </p:cNvPicPr>
          <p:nvPr/>
        </p:nvPicPr>
        <p:blipFill>
          <a:blip r:embed="rId3"/>
          <a:srcRect/>
          <a:stretch>
            <a:fillRect/>
          </a:stretch>
        </p:blipFill>
        <p:spPr bwMode="auto">
          <a:xfrm>
            <a:off x="2590800" y="2438400"/>
            <a:ext cx="4953000" cy="4105275"/>
          </a:xfrm>
          <a:prstGeom prst="rect">
            <a:avLst/>
          </a:prstGeom>
          <a:noFill/>
          <a:ln w="19050">
            <a:solidFill>
              <a:srgbClr val="0000FF"/>
            </a:solidFill>
            <a:miter lim="800000"/>
            <a:headEnd/>
            <a:tailEnd/>
          </a:ln>
        </p:spPr>
      </p:pic>
      <p:sp>
        <p:nvSpPr>
          <p:cNvPr id="66566" name="Text Box 6"/>
          <p:cNvSpPr txBox="1">
            <a:spLocks noChangeArrowheads="1"/>
          </p:cNvSpPr>
          <p:nvPr/>
        </p:nvSpPr>
        <p:spPr bwMode="auto">
          <a:xfrm>
            <a:off x="4038600" y="3352800"/>
            <a:ext cx="4343400" cy="304800"/>
          </a:xfrm>
          <a:prstGeom prst="rect">
            <a:avLst/>
          </a:prstGeom>
          <a:noFill/>
          <a:ln w="9525">
            <a:noFill/>
            <a:miter lim="800000"/>
            <a:headEnd/>
            <a:tailEnd/>
          </a:ln>
          <a:effectLst/>
        </p:spPr>
        <p:txBody>
          <a:bodyPr>
            <a:spAutoFit/>
          </a:bodyPr>
          <a:lstStyle/>
          <a:p>
            <a:pPr>
              <a:spcBef>
                <a:spcPct val="50000"/>
              </a:spcBef>
            </a:pPr>
            <a:r>
              <a:rPr lang="en-US" sz="1400">
                <a:solidFill>
                  <a:srgbClr val="CC0000"/>
                </a:solidFill>
              </a:rPr>
              <a:t>Active and programmable networks</a:t>
            </a:r>
          </a:p>
        </p:txBody>
      </p:sp>
      <p:sp>
        <p:nvSpPr>
          <p:cNvPr id="66567" name="Rectangle 7"/>
          <p:cNvSpPr>
            <a:spLocks noChangeArrowheads="1"/>
          </p:cNvSpPr>
          <p:nvPr/>
        </p:nvSpPr>
        <p:spPr bwMode="auto">
          <a:xfrm>
            <a:off x="3973513" y="6107113"/>
            <a:ext cx="685800" cy="152400"/>
          </a:xfrm>
          <a:prstGeom prst="rect">
            <a:avLst/>
          </a:prstGeom>
          <a:noFill/>
          <a:ln w="19050">
            <a:solidFill>
              <a:srgbClr val="CC0000"/>
            </a:solidFill>
            <a:miter lim="800000"/>
            <a:headEnd/>
            <a:tailEnd/>
          </a:ln>
          <a:effectLst/>
        </p:spPr>
        <p:txBody>
          <a:bodyPr wrap="none" anchor="ctr"/>
          <a:lstStyle/>
          <a:p>
            <a:endParaRPr lang="en-US"/>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66566"/>
                                        </p:tgtEl>
                                        <p:attrNameLst>
                                          <p:attrName>style.visibility</p:attrName>
                                        </p:attrNameLst>
                                      </p:cBhvr>
                                      <p:to>
                                        <p:strVal val="visible"/>
                                      </p:to>
                                    </p:set>
                                    <p:animEffect transition="in" filter="box(in)">
                                      <p:cBhvr>
                                        <p:cTn id="7" dur="2000"/>
                                        <p:tgtEl>
                                          <p:spTgt spid="66566"/>
                                        </p:tgtEl>
                                      </p:cBhvr>
                                    </p:animEffect>
                                  </p:childTnLst>
                                </p:cTn>
                              </p:par>
                            </p:childTnLst>
                          </p:cTn>
                        </p:par>
                      </p:childTnLst>
                    </p:cTn>
                  </p:par>
                  <p:par>
                    <p:cTn id="8" fill="hold">
                      <p:stCondLst>
                        <p:cond delay="indefinite"/>
                      </p:stCondLst>
                      <p:childTnLst>
                        <p:par>
                          <p:cTn id="9" fill="hold">
                            <p:stCondLst>
                              <p:cond delay="0"/>
                            </p:stCondLst>
                            <p:childTnLst>
                              <p:par>
                                <p:cTn id="10" presetID="13" presetClass="entr" presetSubtype="16" fill="hold" grpId="0" nodeType="clickEffect">
                                  <p:stCondLst>
                                    <p:cond delay="0"/>
                                  </p:stCondLst>
                                  <p:childTnLst>
                                    <p:set>
                                      <p:cBhvr>
                                        <p:cTn id="11" dur="1" fill="hold">
                                          <p:stCondLst>
                                            <p:cond delay="0"/>
                                          </p:stCondLst>
                                        </p:cTn>
                                        <p:tgtEl>
                                          <p:spTgt spid="66567"/>
                                        </p:tgtEl>
                                        <p:attrNameLst>
                                          <p:attrName>style.visibility</p:attrName>
                                        </p:attrNameLst>
                                      </p:cBhvr>
                                      <p:to>
                                        <p:strVal val="visible"/>
                                      </p:to>
                                    </p:set>
                                    <p:animEffect transition="in" filter="plus(in)">
                                      <p:cBhvr>
                                        <p:cTn id="12" dur="1000"/>
                                        <p:tgtEl>
                                          <p:spTgt spid="665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566" grpId="0"/>
      <p:bldP spid="6656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67587" name="Text Box 3"/>
          <p:cNvSpPr txBox="1">
            <a:spLocks noChangeArrowheads="1"/>
          </p:cNvSpPr>
          <p:nvPr/>
        </p:nvSpPr>
        <p:spPr bwMode="auto">
          <a:xfrm>
            <a:off x="2590800" y="1360488"/>
            <a:ext cx="6096000" cy="925512"/>
          </a:xfrm>
          <a:prstGeom prst="rect">
            <a:avLst/>
          </a:prstGeom>
          <a:solidFill>
            <a:srgbClr val="CC99FF">
              <a:alpha val="25999"/>
            </a:srgbClr>
          </a:solidFill>
          <a:ln w="9525">
            <a:solidFill>
              <a:srgbClr val="800080"/>
            </a:solidFill>
            <a:miter lim="800000"/>
            <a:headEnd/>
            <a:tailEnd/>
          </a:ln>
          <a:effectLst/>
        </p:spPr>
        <p:txBody>
          <a:bodyPr>
            <a:spAutoFit/>
          </a:bodyPr>
          <a:lstStyle/>
          <a:p>
            <a:pPr marL="342900" indent="-342900">
              <a:spcBef>
                <a:spcPct val="50000"/>
              </a:spcBef>
            </a:pPr>
            <a:r>
              <a:rPr lang="en-US" b="0"/>
              <a:t>7.	Hasil pencarian. Tajuk yang dikehendaki berada pada Item no. 3. Klik pada tajuk untuk melihat maklumat buku tersebut.</a:t>
            </a:r>
            <a:endParaRPr lang="en-US" i="1"/>
          </a:p>
        </p:txBody>
      </p:sp>
      <p:pic>
        <p:nvPicPr>
          <p:cNvPr id="67591" name="Picture 7"/>
          <p:cNvPicPr>
            <a:picLocks noChangeAspect="1" noChangeArrowheads="1"/>
          </p:cNvPicPr>
          <p:nvPr/>
        </p:nvPicPr>
        <p:blipFill>
          <a:blip r:embed="rId3"/>
          <a:srcRect/>
          <a:stretch>
            <a:fillRect/>
          </a:stretch>
        </p:blipFill>
        <p:spPr bwMode="auto">
          <a:xfrm>
            <a:off x="2590800" y="2438400"/>
            <a:ext cx="6172200" cy="4262438"/>
          </a:xfrm>
          <a:prstGeom prst="rect">
            <a:avLst/>
          </a:prstGeom>
          <a:noFill/>
          <a:ln w="19050">
            <a:solidFill>
              <a:srgbClr val="0000FF"/>
            </a:solidFill>
            <a:miter lim="800000"/>
            <a:headEnd/>
            <a:tailEnd/>
          </a:ln>
        </p:spPr>
      </p:pic>
      <p:sp>
        <p:nvSpPr>
          <p:cNvPr id="67592" name="Rectangle 8"/>
          <p:cNvSpPr>
            <a:spLocks noChangeArrowheads="1"/>
          </p:cNvSpPr>
          <p:nvPr/>
        </p:nvSpPr>
        <p:spPr bwMode="auto">
          <a:xfrm>
            <a:off x="2895600" y="5334000"/>
            <a:ext cx="2286000" cy="152400"/>
          </a:xfrm>
          <a:prstGeom prst="rect">
            <a:avLst/>
          </a:prstGeom>
          <a:noFill/>
          <a:ln w="19050">
            <a:solidFill>
              <a:srgbClr val="CC0000"/>
            </a:solidFill>
            <a:miter lim="800000"/>
            <a:headEnd/>
            <a:tailEnd/>
          </a:ln>
          <a:effectLst/>
        </p:spPr>
        <p:txBody>
          <a:bodyPr wrap="none" anchor="ctr"/>
          <a:lstStyle/>
          <a:p>
            <a:endParaRPr lang="en-US"/>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grpId="0" nodeType="clickEffect">
                                  <p:stCondLst>
                                    <p:cond delay="0"/>
                                  </p:stCondLst>
                                  <p:childTnLst>
                                    <p:set>
                                      <p:cBhvr>
                                        <p:cTn id="6" dur="1" fill="hold">
                                          <p:stCondLst>
                                            <p:cond delay="0"/>
                                          </p:stCondLst>
                                        </p:cTn>
                                        <p:tgtEl>
                                          <p:spTgt spid="67592"/>
                                        </p:tgtEl>
                                        <p:attrNameLst>
                                          <p:attrName>style.visibility</p:attrName>
                                        </p:attrNameLst>
                                      </p:cBhvr>
                                      <p:to>
                                        <p:strVal val="visible"/>
                                      </p:to>
                                    </p:set>
                                    <p:animEffect transition="in" filter="plus(in)">
                                      <p:cBhvr>
                                        <p:cTn id="7" dur="1000"/>
                                        <p:tgtEl>
                                          <p:spTgt spid="675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9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68611" name="Text Box 3"/>
          <p:cNvSpPr txBox="1">
            <a:spLocks noChangeArrowheads="1"/>
          </p:cNvSpPr>
          <p:nvPr/>
        </p:nvSpPr>
        <p:spPr bwMode="auto">
          <a:xfrm>
            <a:off x="2590800" y="1600200"/>
            <a:ext cx="6096000" cy="650875"/>
          </a:xfrm>
          <a:prstGeom prst="rect">
            <a:avLst/>
          </a:prstGeom>
          <a:solidFill>
            <a:srgbClr val="CC99FF">
              <a:alpha val="25999"/>
            </a:srgbClr>
          </a:solidFill>
          <a:ln w="9525">
            <a:solidFill>
              <a:srgbClr val="800080"/>
            </a:solidFill>
            <a:miter lim="800000"/>
            <a:headEnd/>
            <a:tailEnd/>
          </a:ln>
          <a:effectLst/>
        </p:spPr>
        <p:txBody>
          <a:bodyPr>
            <a:spAutoFit/>
          </a:bodyPr>
          <a:lstStyle/>
          <a:p>
            <a:pPr marL="342900" indent="-342900">
              <a:spcBef>
                <a:spcPct val="50000"/>
              </a:spcBef>
            </a:pPr>
            <a:r>
              <a:rPr lang="en-US" b="0"/>
              <a:t>8.	Klik pada </a:t>
            </a:r>
            <a:r>
              <a:rPr lang="en-US"/>
              <a:t>ikon pdf</a:t>
            </a:r>
            <a:r>
              <a:rPr lang="en-US" b="0"/>
              <a:t> untuk mendapatkan </a:t>
            </a:r>
            <a:r>
              <a:rPr lang="en-US" i="1"/>
              <a:t>fulltext</a:t>
            </a:r>
            <a:r>
              <a:rPr lang="en-US" b="0"/>
              <a:t> [teks penuh]</a:t>
            </a:r>
            <a:endParaRPr lang="en-US" i="1"/>
          </a:p>
        </p:txBody>
      </p:sp>
      <p:pic>
        <p:nvPicPr>
          <p:cNvPr id="68614" name="Picture 6"/>
          <p:cNvPicPr>
            <a:picLocks noChangeAspect="1" noChangeArrowheads="1"/>
          </p:cNvPicPr>
          <p:nvPr/>
        </p:nvPicPr>
        <p:blipFill>
          <a:blip r:embed="rId3"/>
          <a:srcRect/>
          <a:stretch>
            <a:fillRect/>
          </a:stretch>
        </p:blipFill>
        <p:spPr bwMode="auto">
          <a:xfrm>
            <a:off x="2590800" y="2362200"/>
            <a:ext cx="6096000" cy="4267200"/>
          </a:xfrm>
          <a:prstGeom prst="rect">
            <a:avLst/>
          </a:prstGeom>
          <a:noFill/>
          <a:ln w="19050">
            <a:solidFill>
              <a:srgbClr val="0033CC"/>
            </a:solidFill>
            <a:miter lim="800000"/>
            <a:headEnd/>
            <a:tailEnd/>
          </a:ln>
        </p:spPr>
      </p:pic>
      <p:sp>
        <p:nvSpPr>
          <p:cNvPr id="68613" name="Rectangle 5"/>
          <p:cNvSpPr>
            <a:spLocks noChangeArrowheads="1"/>
          </p:cNvSpPr>
          <p:nvPr/>
        </p:nvSpPr>
        <p:spPr bwMode="auto">
          <a:xfrm>
            <a:off x="2743200" y="6172200"/>
            <a:ext cx="990600" cy="228600"/>
          </a:xfrm>
          <a:prstGeom prst="rect">
            <a:avLst/>
          </a:prstGeom>
          <a:noFill/>
          <a:ln w="19050">
            <a:solidFill>
              <a:srgbClr val="CC0000"/>
            </a:solidFill>
            <a:miter lim="800000"/>
            <a:headEnd/>
            <a:tailEnd/>
          </a:ln>
          <a:effectLst/>
        </p:spPr>
        <p:txBody>
          <a:bodyPr wrap="none" anchor="ctr"/>
          <a:lstStyle/>
          <a:p>
            <a:endParaRPr lang="en-US"/>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grpId="0" nodeType="clickEffect">
                                  <p:stCondLst>
                                    <p:cond delay="0"/>
                                  </p:stCondLst>
                                  <p:childTnLst>
                                    <p:set>
                                      <p:cBhvr>
                                        <p:cTn id="6" dur="1" fill="hold">
                                          <p:stCondLst>
                                            <p:cond delay="0"/>
                                          </p:stCondLst>
                                        </p:cTn>
                                        <p:tgtEl>
                                          <p:spTgt spid="68613"/>
                                        </p:tgtEl>
                                        <p:attrNameLst>
                                          <p:attrName>style.visibility</p:attrName>
                                        </p:attrNameLst>
                                      </p:cBhvr>
                                      <p:to>
                                        <p:strVal val="visible"/>
                                      </p:to>
                                    </p:set>
                                    <p:animEffect transition="in" filter="plus(in)">
                                      <p:cBhvr>
                                        <p:cTn id="7" dur="1000"/>
                                        <p:tgtEl>
                                          <p:spTgt spid="686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1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69635" name="Text Box 3"/>
          <p:cNvSpPr txBox="1">
            <a:spLocks noChangeArrowheads="1"/>
          </p:cNvSpPr>
          <p:nvPr/>
        </p:nvSpPr>
        <p:spPr bwMode="auto">
          <a:xfrm>
            <a:off x="2590800" y="1600200"/>
            <a:ext cx="6096000" cy="376238"/>
          </a:xfrm>
          <a:prstGeom prst="rect">
            <a:avLst/>
          </a:prstGeom>
          <a:solidFill>
            <a:srgbClr val="CC99FF">
              <a:alpha val="25999"/>
            </a:srgbClr>
          </a:solidFill>
          <a:ln w="9525">
            <a:solidFill>
              <a:srgbClr val="800080"/>
            </a:solidFill>
            <a:miter lim="800000"/>
            <a:headEnd/>
            <a:tailEnd/>
          </a:ln>
          <a:effectLst/>
        </p:spPr>
        <p:txBody>
          <a:bodyPr>
            <a:spAutoFit/>
          </a:bodyPr>
          <a:lstStyle/>
          <a:p>
            <a:pPr marL="342900" indent="-342900">
              <a:spcBef>
                <a:spcPct val="50000"/>
              </a:spcBef>
            </a:pPr>
            <a:r>
              <a:rPr lang="en-US" b="0"/>
              <a:t>9.	Teks penuh diperolehi.</a:t>
            </a:r>
            <a:endParaRPr lang="en-US" i="1"/>
          </a:p>
        </p:txBody>
      </p:sp>
      <p:pic>
        <p:nvPicPr>
          <p:cNvPr id="69639" name="Picture 7"/>
          <p:cNvPicPr>
            <a:picLocks noChangeAspect="1" noChangeArrowheads="1"/>
          </p:cNvPicPr>
          <p:nvPr/>
        </p:nvPicPr>
        <p:blipFill>
          <a:blip r:embed="rId3"/>
          <a:srcRect/>
          <a:stretch>
            <a:fillRect/>
          </a:stretch>
        </p:blipFill>
        <p:spPr bwMode="auto">
          <a:xfrm>
            <a:off x="2590800" y="2420938"/>
            <a:ext cx="6096000" cy="3967162"/>
          </a:xfrm>
          <a:prstGeom prst="rect">
            <a:avLst/>
          </a:prstGeom>
          <a:noFill/>
          <a:ln w="19050">
            <a:solidFill>
              <a:schemeClr val="hlink"/>
            </a:solidFill>
            <a:miter lim="800000"/>
            <a:headEnd/>
            <a:tailEnd/>
          </a:ln>
        </p:spPr>
      </p:pic>
    </p:spTree>
  </p:cSld>
  <p:clrMapOvr>
    <a:masterClrMapping/>
  </p:clrMapOvr>
  <p:transition>
    <p:fade thruBlk="1"/>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70659" name="Text Box 3"/>
          <p:cNvSpPr txBox="1">
            <a:spLocks noChangeArrowheads="1"/>
          </p:cNvSpPr>
          <p:nvPr/>
        </p:nvSpPr>
        <p:spPr bwMode="auto">
          <a:xfrm>
            <a:off x="2590800" y="1600200"/>
            <a:ext cx="6096000" cy="376238"/>
          </a:xfrm>
          <a:prstGeom prst="rect">
            <a:avLst/>
          </a:prstGeom>
          <a:solidFill>
            <a:srgbClr val="CC99FF">
              <a:alpha val="25999"/>
            </a:srgbClr>
          </a:solidFill>
          <a:ln w="9525">
            <a:solidFill>
              <a:srgbClr val="800080"/>
            </a:solidFill>
            <a:miter lim="800000"/>
            <a:headEnd/>
            <a:tailEnd/>
          </a:ln>
          <a:effectLst/>
        </p:spPr>
        <p:txBody>
          <a:bodyPr>
            <a:spAutoFit/>
          </a:bodyPr>
          <a:lstStyle/>
          <a:p>
            <a:pPr marL="342900" indent="-342900">
              <a:spcBef>
                <a:spcPct val="50000"/>
              </a:spcBef>
            </a:pPr>
            <a:r>
              <a:rPr lang="en-US" b="0"/>
              <a:t>10.	Cetak atau simpan teks penuh yang diperoleh.</a:t>
            </a:r>
            <a:endParaRPr lang="en-US" i="1"/>
          </a:p>
        </p:txBody>
      </p:sp>
      <p:pic>
        <p:nvPicPr>
          <p:cNvPr id="70662" name="Picture 6"/>
          <p:cNvPicPr>
            <a:picLocks noChangeAspect="1" noChangeArrowheads="1"/>
          </p:cNvPicPr>
          <p:nvPr/>
        </p:nvPicPr>
        <p:blipFill>
          <a:blip r:embed="rId3"/>
          <a:srcRect/>
          <a:stretch>
            <a:fillRect/>
          </a:stretch>
        </p:blipFill>
        <p:spPr bwMode="auto">
          <a:xfrm>
            <a:off x="2514600" y="2667000"/>
            <a:ext cx="6096000" cy="333375"/>
          </a:xfrm>
          <a:prstGeom prst="rect">
            <a:avLst/>
          </a:prstGeom>
          <a:noFill/>
        </p:spPr>
      </p:pic>
      <p:sp>
        <p:nvSpPr>
          <p:cNvPr id="70660" name="Rectangle 4"/>
          <p:cNvSpPr>
            <a:spLocks noChangeArrowheads="1"/>
          </p:cNvSpPr>
          <p:nvPr/>
        </p:nvSpPr>
        <p:spPr bwMode="auto">
          <a:xfrm>
            <a:off x="2514600" y="2700338"/>
            <a:ext cx="762000" cy="304800"/>
          </a:xfrm>
          <a:prstGeom prst="rect">
            <a:avLst/>
          </a:prstGeom>
          <a:noFill/>
          <a:ln w="19050">
            <a:solidFill>
              <a:srgbClr val="CC0000"/>
            </a:solidFill>
            <a:miter lim="800000"/>
            <a:headEnd/>
            <a:tailEnd/>
          </a:ln>
          <a:effectLst/>
        </p:spPr>
        <p:txBody>
          <a:bodyPr wrap="none" anchor="ctr"/>
          <a:lstStyle/>
          <a:p>
            <a:endParaRPr lang="en-US"/>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grpId="0" nodeType="clickEffect">
                                  <p:stCondLst>
                                    <p:cond delay="0"/>
                                  </p:stCondLst>
                                  <p:childTnLst>
                                    <p:set>
                                      <p:cBhvr>
                                        <p:cTn id="6" dur="1" fill="hold">
                                          <p:stCondLst>
                                            <p:cond delay="0"/>
                                          </p:stCondLst>
                                        </p:cTn>
                                        <p:tgtEl>
                                          <p:spTgt spid="70660"/>
                                        </p:tgtEl>
                                        <p:attrNameLst>
                                          <p:attrName>style.visibility</p:attrName>
                                        </p:attrNameLst>
                                      </p:cBhvr>
                                      <p:to>
                                        <p:strVal val="visible"/>
                                      </p:to>
                                    </p:set>
                                    <p:animEffect transition="in" filter="plus(in)">
                                      <p:cBhvr>
                                        <p:cTn id="7" dur="1000"/>
                                        <p:tgtEl>
                                          <p:spTgt spid="706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660"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78850" name="Titre 1"/>
          <p:cNvSpPr>
            <a:spLocks/>
          </p:cNvSpPr>
          <p:nvPr/>
        </p:nvSpPr>
        <p:spPr bwMode="auto">
          <a:xfrm>
            <a:off x="1828800" y="228600"/>
            <a:ext cx="7772400" cy="1143000"/>
          </a:xfrm>
          <a:prstGeom prst="rect">
            <a:avLst/>
          </a:prstGeom>
          <a:noFill/>
          <a:ln w="9525">
            <a:noFill/>
            <a:miter lim="800000"/>
            <a:headEnd/>
            <a:tailEnd/>
          </a:ln>
        </p:spPr>
        <p:txBody>
          <a:bodyPr anchor="ctr"/>
          <a:lstStyle/>
          <a:p>
            <a:pPr algn="ctr"/>
            <a:r>
              <a:rPr lang="fr-CA" sz="3200">
                <a:solidFill>
                  <a:srgbClr val="BC541A"/>
                </a:solidFill>
                <a:effectLst>
                  <a:outerShdw blurRad="38100" dist="38100" dir="2700000" algn="tl">
                    <a:srgbClr val="C0C0C0"/>
                  </a:outerShdw>
                </a:effectLst>
                <a:latin typeface="Calibri" pitchFamily="34" charset="0"/>
              </a:rPr>
              <a:t>Kaedah Pencarian eBooks melalui WebOPAC</a:t>
            </a:r>
          </a:p>
        </p:txBody>
      </p:sp>
      <p:sp>
        <p:nvSpPr>
          <p:cNvPr id="78851" name="Text Box 3"/>
          <p:cNvSpPr txBox="1">
            <a:spLocks noChangeArrowheads="1"/>
          </p:cNvSpPr>
          <p:nvPr/>
        </p:nvSpPr>
        <p:spPr bwMode="auto">
          <a:xfrm>
            <a:off x="2514600" y="1536700"/>
            <a:ext cx="6096000" cy="650875"/>
          </a:xfrm>
          <a:prstGeom prst="rect">
            <a:avLst/>
          </a:prstGeom>
          <a:solidFill>
            <a:srgbClr val="CC99FF">
              <a:alpha val="25999"/>
            </a:srgbClr>
          </a:solidFill>
          <a:ln w="9525">
            <a:solidFill>
              <a:srgbClr val="800080"/>
            </a:solidFill>
            <a:miter lim="800000"/>
            <a:headEnd/>
            <a:tailEnd/>
          </a:ln>
          <a:effectLst/>
        </p:spPr>
        <p:txBody>
          <a:bodyPr>
            <a:spAutoFit/>
          </a:bodyPr>
          <a:lstStyle/>
          <a:p>
            <a:pPr marL="342900" indent="-342900">
              <a:spcBef>
                <a:spcPct val="50000"/>
              </a:spcBef>
              <a:buFontTx/>
              <a:buAutoNum type="arabicPeriod"/>
            </a:pPr>
            <a:r>
              <a:rPr lang="en-US" b="0"/>
              <a:t>Layari laman web rasmi Perpustakaan UniMAP. Klik </a:t>
            </a:r>
            <a:r>
              <a:rPr lang="en-US"/>
              <a:t>Finding Books</a:t>
            </a:r>
          </a:p>
        </p:txBody>
      </p:sp>
      <p:pic>
        <p:nvPicPr>
          <p:cNvPr id="78852" name="Picture 4"/>
          <p:cNvPicPr>
            <a:picLocks noChangeAspect="1" noChangeArrowheads="1"/>
          </p:cNvPicPr>
          <p:nvPr/>
        </p:nvPicPr>
        <p:blipFill>
          <a:blip r:embed="rId3"/>
          <a:srcRect/>
          <a:stretch>
            <a:fillRect/>
          </a:stretch>
        </p:blipFill>
        <p:spPr bwMode="auto">
          <a:xfrm>
            <a:off x="2514600" y="2298700"/>
            <a:ext cx="5922963" cy="4254500"/>
          </a:xfrm>
          <a:prstGeom prst="rect">
            <a:avLst/>
          </a:prstGeom>
          <a:noFill/>
          <a:ln w="19050">
            <a:solidFill>
              <a:srgbClr val="0000FF"/>
            </a:solidFill>
            <a:miter lim="800000"/>
            <a:headEnd/>
            <a:tailEnd/>
          </a:ln>
        </p:spPr>
      </p:pic>
      <p:sp>
        <p:nvSpPr>
          <p:cNvPr id="78853" name="Rectangle 5"/>
          <p:cNvSpPr>
            <a:spLocks noChangeArrowheads="1"/>
          </p:cNvSpPr>
          <p:nvPr/>
        </p:nvSpPr>
        <p:spPr bwMode="auto">
          <a:xfrm>
            <a:off x="2786063" y="5127625"/>
            <a:ext cx="990600" cy="381000"/>
          </a:xfrm>
          <a:prstGeom prst="rect">
            <a:avLst/>
          </a:prstGeom>
          <a:noFill/>
          <a:ln w="19050">
            <a:solidFill>
              <a:srgbClr val="CC0000"/>
            </a:solidFill>
            <a:miter lim="800000"/>
            <a:headEnd/>
            <a:tailEnd/>
          </a:ln>
          <a:effectLst/>
        </p:spPr>
        <p:txBody>
          <a:bodyPr wrap="none" anchor="ctr"/>
          <a:lstStyle/>
          <a:p>
            <a:endParaRPr lang="en-US"/>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grpId="0" nodeType="clickEffect">
                                  <p:stCondLst>
                                    <p:cond delay="0"/>
                                  </p:stCondLst>
                                  <p:childTnLst>
                                    <p:set>
                                      <p:cBhvr>
                                        <p:cTn id="6" dur="1" fill="hold">
                                          <p:stCondLst>
                                            <p:cond delay="0"/>
                                          </p:stCondLst>
                                        </p:cTn>
                                        <p:tgtEl>
                                          <p:spTgt spid="78853"/>
                                        </p:tgtEl>
                                        <p:attrNameLst>
                                          <p:attrName>style.visibility</p:attrName>
                                        </p:attrNameLst>
                                      </p:cBhvr>
                                      <p:to>
                                        <p:strVal val="visible"/>
                                      </p:to>
                                    </p:set>
                                    <p:animEffect transition="in" filter="plus(in)">
                                      <p:cBhvr>
                                        <p:cTn id="7" dur="1000"/>
                                        <p:tgtEl>
                                          <p:spTgt spid="788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85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74755" name="Text Box 3"/>
          <p:cNvSpPr txBox="1">
            <a:spLocks noChangeArrowheads="1"/>
          </p:cNvSpPr>
          <p:nvPr/>
        </p:nvSpPr>
        <p:spPr bwMode="auto">
          <a:xfrm>
            <a:off x="2514600" y="1295400"/>
            <a:ext cx="6096000" cy="650875"/>
          </a:xfrm>
          <a:prstGeom prst="rect">
            <a:avLst/>
          </a:prstGeom>
          <a:solidFill>
            <a:srgbClr val="CC99FF">
              <a:alpha val="25999"/>
            </a:srgbClr>
          </a:solidFill>
          <a:ln w="9525">
            <a:solidFill>
              <a:srgbClr val="800080"/>
            </a:solidFill>
            <a:miter lim="800000"/>
            <a:headEnd/>
            <a:tailEnd/>
          </a:ln>
          <a:effectLst/>
        </p:spPr>
        <p:txBody>
          <a:bodyPr>
            <a:spAutoFit/>
          </a:bodyPr>
          <a:lstStyle/>
          <a:p>
            <a:pPr marL="342900" indent="-342900">
              <a:spcBef>
                <a:spcPct val="50000"/>
              </a:spcBef>
            </a:pPr>
            <a:r>
              <a:rPr lang="en-US" b="0"/>
              <a:t>1.	Masukkan maklumat yang dikehendaki. Contoh : </a:t>
            </a:r>
            <a:r>
              <a:rPr lang="en-US" b="0" i="1"/>
              <a:t>Active and programmable networks</a:t>
            </a:r>
            <a:r>
              <a:rPr lang="en-US" b="0"/>
              <a:t> dan pilih </a:t>
            </a:r>
            <a:r>
              <a:rPr lang="en-US"/>
              <a:t>Title</a:t>
            </a:r>
            <a:r>
              <a:rPr lang="en-US" b="0"/>
              <a:t>.</a:t>
            </a:r>
            <a:endParaRPr lang="en-US" i="1"/>
          </a:p>
        </p:txBody>
      </p:sp>
      <p:pic>
        <p:nvPicPr>
          <p:cNvPr id="74761" name="Picture 9"/>
          <p:cNvPicPr>
            <a:picLocks noChangeAspect="1" noChangeArrowheads="1"/>
          </p:cNvPicPr>
          <p:nvPr/>
        </p:nvPicPr>
        <p:blipFill>
          <a:blip r:embed="rId3"/>
          <a:srcRect/>
          <a:stretch>
            <a:fillRect/>
          </a:stretch>
        </p:blipFill>
        <p:spPr bwMode="auto">
          <a:xfrm>
            <a:off x="2514600" y="2206625"/>
            <a:ext cx="6096000" cy="4270375"/>
          </a:xfrm>
          <a:prstGeom prst="rect">
            <a:avLst/>
          </a:prstGeom>
          <a:noFill/>
          <a:ln w="19050">
            <a:solidFill>
              <a:srgbClr val="0000FF"/>
            </a:solidFill>
            <a:miter lim="800000"/>
            <a:headEnd/>
            <a:tailEnd/>
          </a:ln>
        </p:spPr>
      </p:pic>
      <p:sp>
        <p:nvSpPr>
          <p:cNvPr id="74762" name="Text Box 10"/>
          <p:cNvSpPr txBox="1">
            <a:spLocks noChangeArrowheads="1"/>
          </p:cNvSpPr>
          <p:nvPr/>
        </p:nvSpPr>
        <p:spPr bwMode="auto">
          <a:xfrm>
            <a:off x="3962400" y="3602038"/>
            <a:ext cx="4343400" cy="304800"/>
          </a:xfrm>
          <a:prstGeom prst="rect">
            <a:avLst/>
          </a:prstGeom>
          <a:noFill/>
          <a:ln w="9525">
            <a:noFill/>
            <a:miter lim="800000"/>
            <a:headEnd/>
            <a:tailEnd/>
          </a:ln>
          <a:effectLst/>
        </p:spPr>
        <p:txBody>
          <a:bodyPr>
            <a:spAutoFit/>
          </a:bodyPr>
          <a:lstStyle/>
          <a:p>
            <a:pPr>
              <a:spcBef>
                <a:spcPct val="50000"/>
              </a:spcBef>
            </a:pPr>
            <a:r>
              <a:rPr lang="en-US" sz="1400">
                <a:solidFill>
                  <a:srgbClr val="CC0000"/>
                </a:solidFill>
              </a:rPr>
              <a:t>Active and programmable networks</a:t>
            </a:r>
          </a:p>
        </p:txBody>
      </p:sp>
      <p:sp>
        <p:nvSpPr>
          <p:cNvPr id="74763" name="Rectangle 11"/>
          <p:cNvSpPr>
            <a:spLocks noChangeArrowheads="1"/>
          </p:cNvSpPr>
          <p:nvPr/>
        </p:nvSpPr>
        <p:spPr bwMode="auto">
          <a:xfrm>
            <a:off x="5638800" y="4876800"/>
            <a:ext cx="457200" cy="152400"/>
          </a:xfrm>
          <a:prstGeom prst="rect">
            <a:avLst/>
          </a:prstGeom>
          <a:noFill/>
          <a:ln w="19050">
            <a:solidFill>
              <a:srgbClr val="CC0000"/>
            </a:solidFill>
            <a:miter lim="800000"/>
            <a:headEnd/>
            <a:tailEnd/>
          </a:ln>
          <a:effectLst/>
        </p:spPr>
        <p:txBody>
          <a:bodyPr wrap="none" anchor="ctr"/>
          <a:lstStyle/>
          <a:p>
            <a:endParaRPr lang="en-US"/>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74762"/>
                                        </p:tgtEl>
                                        <p:attrNameLst>
                                          <p:attrName>style.visibility</p:attrName>
                                        </p:attrNameLst>
                                      </p:cBhvr>
                                      <p:to>
                                        <p:strVal val="visible"/>
                                      </p:to>
                                    </p:set>
                                    <p:animEffect transition="in" filter="box(in)">
                                      <p:cBhvr>
                                        <p:cTn id="7" dur="2000"/>
                                        <p:tgtEl>
                                          <p:spTgt spid="74762"/>
                                        </p:tgtEl>
                                      </p:cBhvr>
                                    </p:animEffect>
                                  </p:childTnLst>
                                </p:cTn>
                              </p:par>
                            </p:childTnLst>
                          </p:cTn>
                        </p:par>
                      </p:childTnLst>
                    </p:cTn>
                  </p:par>
                  <p:par>
                    <p:cTn id="8" fill="hold">
                      <p:stCondLst>
                        <p:cond delay="indefinite"/>
                      </p:stCondLst>
                      <p:childTnLst>
                        <p:par>
                          <p:cTn id="9" fill="hold">
                            <p:stCondLst>
                              <p:cond delay="0"/>
                            </p:stCondLst>
                            <p:childTnLst>
                              <p:par>
                                <p:cTn id="10" presetID="13" presetClass="entr" presetSubtype="16" fill="hold" grpId="0" nodeType="clickEffect">
                                  <p:stCondLst>
                                    <p:cond delay="0"/>
                                  </p:stCondLst>
                                  <p:childTnLst>
                                    <p:set>
                                      <p:cBhvr>
                                        <p:cTn id="11" dur="1" fill="hold">
                                          <p:stCondLst>
                                            <p:cond delay="0"/>
                                          </p:stCondLst>
                                        </p:cTn>
                                        <p:tgtEl>
                                          <p:spTgt spid="74763"/>
                                        </p:tgtEl>
                                        <p:attrNameLst>
                                          <p:attrName>style.visibility</p:attrName>
                                        </p:attrNameLst>
                                      </p:cBhvr>
                                      <p:to>
                                        <p:strVal val="visible"/>
                                      </p:to>
                                    </p:set>
                                    <p:animEffect transition="in" filter="plus(in)">
                                      <p:cBhvr>
                                        <p:cTn id="12" dur="1000"/>
                                        <p:tgtEl>
                                          <p:spTgt spid="747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762" grpId="0"/>
      <p:bldP spid="74763"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73736" name="Picture 8"/>
          <p:cNvPicPr>
            <a:picLocks noChangeAspect="1" noChangeArrowheads="1"/>
          </p:cNvPicPr>
          <p:nvPr/>
        </p:nvPicPr>
        <p:blipFill>
          <a:blip r:embed="rId3"/>
          <a:srcRect/>
          <a:stretch>
            <a:fillRect/>
          </a:stretch>
        </p:blipFill>
        <p:spPr bwMode="auto">
          <a:xfrm>
            <a:off x="2590800" y="1828800"/>
            <a:ext cx="6400800" cy="4676775"/>
          </a:xfrm>
          <a:prstGeom prst="rect">
            <a:avLst/>
          </a:prstGeom>
          <a:noFill/>
          <a:ln w="19050">
            <a:solidFill>
              <a:schemeClr val="hlink"/>
            </a:solidFill>
            <a:miter lim="800000"/>
            <a:headEnd/>
            <a:tailEnd/>
          </a:ln>
        </p:spPr>
      </p:pic>
      <p:sp>
        <p:nvSpPr>
          <p:cNvPr id="73737" name="Text Box 9"/>
          <p:cNvSpPr txBox="1">
            <a:spLocks noChangeArrowheads="1"/>
          </p:cNvSpPr>
          <p:nvPr/>
        </p:nvSpPr>
        <p:spPr bwMode="auto">
          <a:xfrm>
            <a:off x="2590800" y="838200"/>
            <a:ext cx="6096000" cy="925513"/>
          </a:xfrm>
          <a:prstGeom prst="rect">
            <a:avLst/>
          </a:prstGeom>
          <a:solidFill>
            <a:srgbClr val="CC99FF">
              <a:alpha val="25999"/>
            </a:srgbClr>
          </a:solidFill>
          <a:ln w="9525">
            <a:solidFill>
              <a:srgbClr val="800080"/>
            </a:solidFill>
            <a:miter lim="800000"/>
            <a:headEnd/>
            <a:tailEnd/>
          </a:ln>
          <a:effectLst/>
        </p:spPr>
        <p:txBody>
          <a:bodyPr>
            <a:spAutoFit/>
          </a:bodyPr>
          <a:lstStyle/>
          <a:p>
            <a:pPr marL="342900" indent="-342900">
              <a:spcBef>
                <a:spcPct val="50000"/>
              </a:spcBef>
            </a:pPr>
            <a:r>
              <a:rPr lang="en-US" b="0"/>
              <a:t>2.	Hasil pencarian. Tajuk yang dikehendaki berada pada Item no. 3. Klik pada tajuk untuk melihat maklumat buku tersebut.</a:t>
            </a:r>
            <a:endParaRPr lang="en-US" i="1"/>
          </a:p>
        </p:txBody>
      </p:sp>
      <p:sp>
        <p:nvSpPr>
          <p:cNvPr id="73738" name="Rectangle 10"/>
          <p:cNvSpPr>
            <a:spLocks noChangeArrowheads="1"/>
          </p:cNvSpPr>
          <p:nvPr/>
        </p:nvSpPr>
        <p:spPr bwMode="auto">
          <a:xfrm>
            <a:off x="4953000" y="3886200"/>
            <a:ext cx="3581400" cy="533400"/>
          </a:xfrm>
          <a:prstGeom prst="rect">
            <a:avLst/>
          </a:prstGeom>
          <a:noFill/>
          <a:ln w="19050">
            <a:solidFill>
              <a:srgbClr val="CC0000"/>
            </a:solidFill>
            <a:miter lim="800000"/>
            <a:headEnd/>
            <a:tailEnd/>
          </a:ln>
          <a:effectLst/>
        </p:spPr>
        <p:txBody>
          <a:bodyPr wrap="none" anchor="ctr"/>
          <a:lstStyle/>
          <a:p>
            <a:endParaRPr lang="en-US"/>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grpId="0" nodeType="clickEffect">
                                  <p:stCondLst>
                                    <p:cond delay="0"/>
                                  </p:stCondLst>
                                  <p:childTnLst>
                                    <p:set>
                                      <p:cBhvr>
                                        <p:cTn id="6" dur="1" fill="hold">
                                          <p:stCondLst>
                                            <p:cond delay="0"/>
                                          </p:stCondLst>
                                        </p:cTn>
                                        <p:tgtEl>
                                          <p:spTgt spid="73738"/>
                                        </p:tgtEl>
                                        <p:attrNameLst>
                                          <p:attrName>style.visibility</p:attrName>
                                        </p:attrNameLst>
                                      </p:cBhvr>
                                      <p:to>
                                        <p:strVal val="visible"/>
                                      </p:to>
                                    </p:set>
                                    <p:animEffect transition="in" filter="plus(in)">
                                      <p:cBhvr>
                                        <p:cTn id="7" dur="1000"/>
                                        <p:tgtEl>
                                          <p:spTgt spid="737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738"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80" name="Picture 4"/>
          <p:cNvPicPr>
            <a:picLocks noChangeAspect="1" noChangeArrowheads="1"/>
          </p:cNvPicPr>
          <p:nvPr/>
        </p:nvPicPr>
        <p:blipFill>
          <a:blip r:embed="rId2"/>
          <a:srcRect/>
          <a:stretch>
            <a:fillRect/>
          </a:stretch>
        </p:blipFill>
        <p:spPr bwMode="auto">
          <a:xfrm>
            <a:off x="2514600" y="1371600"/>
            <a:ext cx="6180138" cy="5230813"/>
          </a:xfrm>
          <a:prstGeom prst="rect">
            <a:avLst/>
          </a:prstGeom>
          <a:noFill/>
          <a:ln w="19050">
            <a:solidFill>
              <a:schemeClr val="hlink"/>
            </a:solidFill>
            <a:miter lim="800000"/>
            <a:headEnd/>
            <a:tailEnd/>
          </a:ln>
        </p:spPr>
      </p:pic>
      <p:sp>
        <p:nvSpPr>
          <p:cNvPr id="75781" name="Text Box 5"/>
          <p:cNvSpPr txBox="1">
            <a:spLocks noChangeArrowheads="1"/>
          </p:cNvSpPr>
          <p:nvPr/>
        </p:nvSpPr>
        <p:spPr bwMode="auto">
          <a:xfrm>
            <a:off x="2514600" y="838200"/>
            <a:ext cx="6096000" cy="376238"/>
          </a:xfrm>
          <a:prstGeom prst="rect">
            <a:avLst/>
          </a:prstGeom>
          <a:solidFill>
            <a:srgbClr val="CC99FF">
              <a:alpha val="25999"/>
            </a:srgbClr>
          </a:solidFill>
          <a:ln w="9525">
            <a:solidFill>
              <a:srgbClr val="800080"/>
            </a:solidFill>
            <a:miter lim="800000"/>
            <a:headEnd/>
            <a:tailEnd/>
          </a:ln>
          <a:effectLst/>
        </p:spPr>
        <p:txBody>
          <a:bodyPr>
            <a:spAutoFit/>
          </a:bodyPr>
          <a:lstStyle/>
          <a:p>
            <a:pPr marL="342900" indent="-342900">
              <a:spcBef>
                <a:spcPct val="50000"/>
              </a:spcBef>
            </a:pPr>
            <a:r>
              <a:rPr lang="en-US" b="0"/>
              <a:t>3.	Maklumat buku diperoleh. Klik pada </a:t>
            </a:r>
            <a:r>
              <a:rPr lang="en-US"/>
              <a:t>full</a:t>
            </a:r>
            <a:r>
              <a:rPr lang="en-US" b="0"/>
              <a:t>.</a:t>
            </a:r>
            <a:endParaRPr lang="en-US" i="1"/>
          </a:p>
        </p:txBody>
      </p:sp>
      <p:sp>
        <p:nvSpPr>
          <p:cNvPr id="75782" name="Rectangle 6"/>
          <p:cNvSpPr>
            <a:spLocks noChangeArrowheads="1"/>
          </p:cNvSpPr>
          <p:nvPr/>
        </p:nvSpPr>
        <p:spPr bwMode="auto">
          <a:xfrm>
            <a:off x="3886200" y="2667000"/>
            <a:ext cx="488950" cy="152400"/>
          </a:xfrm>
          <a:prstGeom prst="rect">
            <a:avLst/>
          </a:prstGeom>
          <a:noFill/>
          <a:ln w="19050">
            <a:solidFill>
              <a:srgbClr val="CC0000"/>
            </a:solidFill>
            <a:miter lim="800000"/>
            <a:headEnd/>
            <a:tailEnd/>
          </a:ln>
          <a:effectLst/>
        </p:spPr>
        <p:txBody>
          <a:bodyPr wrap="none" anchor="ctr"/>
          <a:lstStyle/>
          <a:p>
            <a:endParaRPr lang="en-US"/>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grpId="0" nodeType="clickEffect">
                                  <p:stCondLst>
                                    <p:cond delay="0"/>
                                  </p:stCondLst>
                                  <p:childTnLst>
                                    <p:set>
                                      <p:cBhvr>
                                        <p:cTn id="6" dur="1" fill="hold">
                                          <p:stCondLst>
                                            <p:cond delay="0"/>
                                          </p:stCondLst>
                                        </p:cTn>
                                        <p:tgtEl>
                                          <p:spTgt spid="75782"/>
                                        </p:tgtEl>
                                        <p:attrNameLst>
                                          <p:attrName>style.visibility</p:attrName>
                                        </p:attrNameLst>
                                      </p:cBhvr>
                                      <p:to>
                                        <p:strVal val="visible"/>
                                      </p:to>
                                    </p:set>
                                    <p:animEffect transition="in" filter="plus(in)">
                                      <p:cBhvr>
                                        <p:cTn id="7" dur="1000"/>
                                        <p:tgtEl>
                                          <p:spTgt spid="757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782"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4" name="Picture 4"/>
          <p:cNvPicPr>
            <a:picLocks noChangeAspect="1" noChangeArrowheads="1"/>
          </p:cNvPicPr>
          <p:nvPr/>
        </p:nvPicPr>
        <p:blipFill>
          <a:blip r:embed="rId2"/>
          <a:srcRect/>
          <a:stretch>
            <a:fillRect/>
          </a:stretch>
        </p:blipFill>
        <p:spPr bwMode="auto">
          <a:xfrm>
            <a:off x="2667000" y="1371600"/>
            <a:ext cx="6065838" cy="5126038"/>
          </a:xfrm>
          <a:prstGeom prst="rect">
            <a:avLst/>
          </a:prstGeom>
          <a:noFill/>
          <a:ln w="19050">
            <a:solidFill>
              <a:srgbClr val="0000FF"/>
            </a:solidFill>
            <a:miter lim="800000"/>
            <a:headEnd/>
            <a:tailEnd/>
          </a:ln>
        </p:spPr>
      </p:pic>
      <p:sp>
        <p:nvSpPr>
          <p:cNvPr id="76805" name="Rectangle 5"/>
          <p:cNvSpPr>
            <a:spLocks noChangeArrowheads="1"/>
          </p:cNvSpPr>
          <p:nvPr/>
        </p:nvSpPr>
        <p:spPr bwMode="auto">
          <a:xfrm>
            <a:off x="4191000" y="5900738"/>
            <a:ext cx="2743200" cy="152400"/>
          </a:xfrm>
          <a:prstGeom prst="rect">
            <a:avLst/>
          </a:prstGeom>
          <a:noFill/>
          <a:ln w="19050">
            <a:solidFill>
              <a:srgbClr val="CC0000"/>
            </a:solidFill>
            <a:miter lim="800000"/>
            <a:headEnd/>
            <a:tailEnd/>
          </a:ln>
          <a:effectLst/>
        </p:spPr>
        <p:txBody>
          <a:bodyPr wrap="none" anchor="ctr"/>
          <a:lstStyle/>
          <a:p>
            <a:endParaRPr lang="en-US"/>
          </a:p>
        </p:txBody>
      </p:sp>
      <p:sp>
        <p:nvSpPr>
          <p:cNvPr id="76806" name="Text Box 6"/>
          <p:cNvSpPr txBox="1">
            <a:spLocks noChangeArrowheads="1"/>
          </p:cNvSpPr>
          <p:nvPr/>
        </p:nvSpPr>
        <p:spPr bwMode="auto">
          <a:xfrm>
            <a:off x="2667000" y="609600"/>
            <a:ext cx="6096000" cy="650875"/>
          </a:xfrm>
          <a:prstGeom prst="rect">
            <a:avLst/>
          </a:prstGeom>
          <a:solidFill>
            <a:srgbClr val="CC99FF">
              <a:alpha val="25999"/>
            </a:srgbClr>
          </a:solidFill>
          <a:ln w="9525">
            <a:solidFill>
              <a:srgbClr val="800080"/>
            </a:solidFill>
            <a:miter lim="800000"/>
            <a:headEnd/>
            <a:tailEnd/>
          </a:ln>
          <a:effectLst/>
        </p:spPr>
        <p:txBody>
          <a:bodyPr>
            <a:spAutoFit/>
          </a:bodyPr>
          <a:lstStyle/>
          <a:p>
            <a:pPr marL="342900" indent="-342900">
              <a:spcBef>
                <a:spcPct val="50000"/>
              </a:spcBef>
            </a:pPr>
            <a:r>
              <a:rPr lang="en-US" b="0"/>
              <a:t>4.	Klik pada </a:t>
            </a:r>
            <a:r>
              <a:rPr lang="en-US"/>
              <a:t>Multimedia link</a:t>
            </a:r>
            <a:r>
              <a:rPr lang="en-US" b="0"/>
              <a:t> untuk mendapatkan teks penuh.</a:t>
            </a:r>
            <a:endParaRPr lang="en-US" i="1"/>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grpId="0" nodeType="clickEffect">
                                  <p:stCondLst>
                                    <p:cond delay="0"/>
                                  </p:stCondLst>
                                  <p:childTnLst>
                                    <p:set>
                                      <p:cBhvr>
                                        <p:cTn id="6" dur="1" fill="hold">
                                          <p:stCondLst>
                                            <p:cond delay="0"/>
                                          </p:stCondLst>
                                        </p:cTn>
                                        <p:tgtEl>
                                          <p:spTgt spid="76805"/>
                                        </p:tgtEl>
                                        <p:attrNameLst>
                                          <p:attrName>style.visibility</p:attrName>
                                        </p:attrNameLst>
                                      </p:cBhvr>
                                      <p:to>
                                        <p:strVal val="visible"/>
                                      </p:to>
                                    </p:set>
                                    <p:animEffect transition="in" filter="plus(in)">
                                      <p:cBhvr>
                                        <p:cTn id="7" dur="1000"/>
                                        <p:tgtEl>
                                          <p:spTgt spid="768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805"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8" name="Picture 4"/>
          <p:cNvPicPr>
            <a:picLocks noChangeAspect="1" noChangeArrowheads="1"/>
          </p:cNvPicPr>
          <p:nvPr/>
        </p:nvPicPr>
        <p:blipFill>
          <a:blip r:embed="rId2"/>
          <a:srcRect/>
          <a:stretch>
            <a:fillRect/>
          </a:stretch>
        </p:blipFill>
        <p:spPr bwMode="auto">
          <a:xfrm>
            <a:off x="2514600" y="1752600"/>
            <a:ext cx="6326188" cy="4954588"/>
          </a:xfrm>
          <a:prstGeom prst="rect">
            <a:avLst/>
          </a:prstGeom>
          <a:noFill/>
          <a:ln w="19050">
            <a:solidFill>
              <a:schemeClr val="hlink"/>
            </a:solidFill>
            <a:miter lim="800000"/>
            <a:headEnd/>
            <a:tailEnd/>
          </a:ln>
        </p:spPr>
      </p:pic>
      <p:sp>
        <p:nvSpPr>
          <p:cNvPr id="77829" name="Text Box 5"/>
          <p:cNvSpPr txBox="1">
            <a:spLocks noChangeArrowheads="1"/>
          </p:cNvSpPr>
          <p:nvPr/>
        </p:nvSpPr>
        <p:spPr bwMode="auto">
          <a:xfrm>
            <a:off x="2514600" y="762000"/>
            <a:ext cx="6096000" cy="650875"/>
          </a:xfrm>
          <a:prstGeom prst="rect">
            <a:avLst/>
          </a:prstGeom>
          <a:solidFill>
            <a:srgbClr val="CC99FF">
              <a:alpha val="25999"/>
            </a:srgbClr>
          </a:solidFill>
          <a:ln w="9525">
            <a:solidFill>
              <a:srgbClr val="800080"/>
            </a:solidFill>
            <a:miter lim="800000"/>
            <a:headEnd/>
            <a:tailEnd/>
          </a:ln>
          <a:effectLst/>
        </p:spPr>
        <p:txBody>
          <a:bodyPr>
            <a:spAutoFit/>
          </a:bodyPr>
          <a:lstStyle/>
          <a:p>
            <a:pPr marL="342900" indent="-342900">
              <a:spcBef>
                <a:spcPct val="50000"/>
              </a:spcBef>
            </a:pPr>
            <a:r>
              <a:rPr lang="en-US" b="0"/>
              <a:t>5.	Klik pada </a:t>
            </a:r>
            <a:r>
              <a:rPr lang="en-US"/>
              <a:t>ikon pdf</a:t>
            </a:r>
            <a:r>
              <a:rPr lang="en-US" b="0"/>
              <a:t> untuk mendapatkan </a:t>
            </a:r>
            <a:r>
              <a:rPr lang="en-US" i="1"/>
              <a:t>fulltext</a:t>
            </a:r>
            <a:r>
              <a:rPr lang="en-US" b="0"/>
              <a:t> [teks penuh]</a:t>
            </a:r>
            <a:endParaRPr lang="en-US" i="1"/>
          </a:p>
        </p:txBody>
      </p:sp>
      <p:sp>
        <p:nvSpPr>
          <p:cNvPr id="77830" name="Rectangle 6"/>
          <p:cNvSpPr>
            <a:spLocks noChangeArrowheads="1"/>
          </p:cNvSpPr>
          <p:nvPr/>
        </p:nvSpPr>
        <p:spPr bwMode="auto">
          <a:xfrm>
            <a:off x="2743200" y="6172200"/>
            <a:ext cx="990600" cy="228600"/>
          </a:xfrm>
          <a:prstGeom prst="rect">
            <a:avLst/>
          </a:prstGeom>
          <a:noFill/>
          <a:ln w="19050">
            <a:solidFill>
              <a:srgbClr val="CC0000"/>
            </a:solidFill>
            <a:miter lim="800000"/>
            <a:headEnd/>
            <a:tailEnd/>
          </a:ln>
          <a:effectLst/>
        </p:spPr>
        <p:txBody>
          <a:bodyPr wrap="none" anchor="ctr"/>
          <a:lstStyle/>
          <a:p>
            <a:endParaRPr lang="en-US"/>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grpId="0" nodeType="clickEffect">
                                  <p:stCondLst>
                                    <p:cond delay="0"/>
                                  </p:stCondLst>
                                  <p:childTnLst>
                                    <p:set>
                                      <p:cBhvr>
                                        <p:cTn id="6" dur="1" fill="hold">
                                          <p:stCondLst>
                                            <p:cond delay="0"/>
                                          </p:stCondLst>
                                        </p:cTn>
                                        <p:tgtEl>
                                          <p:spTgt spid="77830"/>
                                        </p:tgtEl>
                                        <p:attrNameLst>
                                          <p:attrName>style.visibility</p:attrName>
                                        </p:attrNameLst>
                                      </p:cBhvr>
                                      <p:to>
                                        <p:strVal val="visible"/>
                                      </p:to>
                                    </p:set>
                                    <p:animEffect transition="in" filter="plus(in)">
                                      <p:cBhvr>
                                        <p:cTn id="7" dur="1000"/>
                                        <p:tgtEl>
                                          <p:spTgt spid="778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830"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79875" name="Text Box 3"/>
          <p:cNvSpPr txBox="1">
            <a:spLocks noChangeArrowheads="1"/>
          </p:cNvSpPr>
          <p:nvPr/>
        </p:nvSpPr>
        <p:spPr bwMode="auto">
          <a:xfrm>
            <a:off x="2590800" y="1600200"/>
            <a:ext cx="6096000" cy="376238"/>
          </a:xfrm>
          <a:prstGeom prst="rect">
            <a:avLst/>
          </a:prstGeom>
          <a:solidFill>
            <a:srgbClr val="CC99FF">
              <a:alpha val="25999"/>
            </a:srgbClr>
          </a:solidFill>
          <a:ln w="9525">
            <a:solidFill>
              <a:srgbClr val="800080"/>
            </a:solidFill>
            <a:miter lim="800000"/>
            <a:headEnd/>
            <a:tailEnd/>
          </a:ln>
          <a:effectLst/>
        </p:spPr>
        <p:txBody>
          <a:bodyPr>
            <a:spAutoFit/>
          </a:bodyPr>
          <a:lstStyle/>
          <a:p>
            <a:pPr marL="342900" indent="-342900">
              <a:spcBef>
                <a:spcPct val="50000"/>
              </a:spcBef>
            </a:pPr>
            <a:r>
              <a:rPr lang="en-US" b="0"/>
              <a:t>6.	Teks penuh diperolehi.</a:t>
            </a:r>
            <a:endParaRPr lang="en-US" i="1"/>
          </a:p>
        </p:txBody>
      </p:sp>
      <p:pic>
        <p:nvPicPr>
          <p:cNvPr id="79876" name="Picture 4"/>
          <p:cNvPicPr>
            <a:picLocks noChangeAspect="1" noChangeArrowheads="1"/>
          </p:cNvPicPr>
          <p:nvPr/>
        </p:nvPicPr>
        <p:blipFill>
          <a:blip r:embed="rId3"/>
          <a:srcRect/>
          <a:stretch>
            <a:fillRect/>
          </a:stretch>
        </p:blipFill>
        <p:spPr bwMode="auto">
          <a:xfrm>
            <a:off x="2590800" y="2420938"/>
            <a:ext cx="6096000" cy="3967162"/>
          </a:xfrm>
          <a:prstGeom prst="rect">
            <a:avLst/>
          </a:prstGeom>
          <a:noFill/>
          <a:ln w="19050">
            <a:solidFill>
              <a:schemeClr val="hlink"/>
            </a:solidFill>
            <a:miter lim="800000"/>
            <a:headEnd/>
            <a:tailEnd/>
          </a:ln>
        </p:spPr>
      </p:pic>
    </p:spTree>
  </p:cSld>
  <p:clrMapOvr>
    <a:masterClrMapping/>
  </p:clrMapOvr>
  <p:transition>
    <p:fade thruBlk="1"/>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p:cNvSpPr>
          <p:nvPr>
            <p:ph type="title"/>
          </p:nvPr>
        </p:nvSpPr>
        <p:spPr/>
        <p:txBody>
          <a:bodyPr/>
          <a:lstStyle/>
          <a:p>
            <a:r>
              <a:rPr lang="en-US" b="1" smtClean="0">
                <a:solidFill>
                  <a:srgbClr val="D8601E"/>
                </a:solidFill>
                <a:effectLst>
                  <a:outerShdw blurRad="38100" dist="38100" dir="2700000" algn="tl">
                    <a:srgbClr val="C0C0C0"/>
                  </a:outerShdw>
                </a:effectLst>
              </a:rPr>
              <a:t>Kesimpulan</a:t>
            </a:r>
          </a:p>
        </p:txBody>
      </p:sp>
      <p:sp>
        <p:nvSpPr>
          <p:cNvPr id="80899" name="Rectangle 3"/>
          <p:cNvSpPr>
            <a:spLocks noGrp="1"/>
          </p:cNvSpPr>
          <p:nvPr>
            <p:ph type="body" idx="1"/>
          </p:nvPr>
        </p:nvSpPr>
        <p:spPr>
          <a:xfrm>
            <a:off x="2057400" y="1600200"/>
            <a:ext cx="6629400" cy="4953000"/>
          </a:xfrm>
        </p:spPr>
        <p:txBody>
          <a:bodyPr/>
          <a:lstStyle/>
          <a:p>
            <a:r>
              <a:rPr lang="en-US" sz="2000" i="1" smtClean="0"/>
              <a:t>eBooks amat memudahkan pengguna untuk mendapatkan maklumat yang diperlukan dengan masa yang singkat. </a:t>
            </a:r>
          </a:p>
          <a:p>
            <a:r>
              <a:rPr lang="en-US" sz="2000" i="1" smtClean="0"/>
              <a:t>Dengan adanya format e, kini pengguna dapat mengakses maklumat pada bila-bila masa dan dimana-mana jua.</a:t>
            </a:r>
          </a:p>
          <a:p>
            <a:r>
              <a:rPr lang="en-US" sz="2000" i="1" smtClean="0"/>
              <a:t>Akan tetapi, keadah pencarian yang betul diperlukan supaya maklumat yang diperoleh adalah tepat.</a:t>
            </a:r>
          </a:p>
          <a:p>
            <a:r>
              <a:rPr lang="en-US" sz="2000" i="1" smtClean="0"/>
              <a:t>Selain itu, rangkaian internet memainkan peranan yang amat penting bagi membolehkan pengaksesan. Tanpa rangkaian internet bahan tidak dapat diakses. Jika bandwidth adalah kurang baik, maka pengguna akan mengambil masa yang lama untuk memuatturun bahan yang telah diperoleh.    </a:t>
            </a:r>
          </a:p>
          <a:p>
            <a:pPr>
              <a:buFont typeface="Arial" charset="0"/>
              <a:buNone/>
            </a:pPr>
            <a:endParaRPr lang="en-US" sz="2000" i="1" smtClean="0"/>
          </a:p>
        </p:txBody>
      </p:sp>
    </p:spTree>
  </p:cSld>
  <p:clrMapOvr>
    <a:masterClrMapping/>
  </p:clrMapOvr>
  <p:transition>
    <p:fade thruBlk="1"/>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1203" name="Espace réservé du contenu 2"/>
          <p:cNvSpPr>
            <a:spLocks/>
          </p:cNvSpPr>
          <p:nvPr/>
        </p:nvSpPr>
        <p:spPr bwMode="auto">
          <a:xfrm>
            <a:off x="2895600" y="3048000"/>
            <a:ext cx="5033963" cy="685800"/>
          </a:xfrm>
          <a:prstGeom prst="rect">
            <a:avLst/>
          </a:prstGeom>
          <a:noFill/>
          <a:ln w="9525">
            <a:noFill/>
            <a:miter lim="800000"/>
            <a:headEnd/>
            <a:tailEnd/>
          </a:ln>
        </p:spPr>
        <p:txBody>
          <a:bodyPr/>
          <a:lstStyle/>
          <a:p>
            <a:pPr marL="342900" indent="-342900">
              <a:spcBef>
                <a:spcPct val="20000"/>
              </a:spcBef>
              <a:buFont typeface="Arial" charset="0"/>
              <a:buNone/>
            </a:pPr>
            <a:r>
              <a:rPr lang="fr-CA" sz="4000">
                <a:solidFill>
                  <a:srgbClr val="BC541A"/>
                </a:solidFill>
                <a:latin typeface="Impact" pitchFamily="34" charset="0"/>
              </a:rPr>
              <a:t>Sekian, Terima kasih.</a:t>
            </a:r>
          </a:p>
        </p:txBody>
      </p:sp>
    </p:spTree>
  </p:cSld>
  <p:clrMapOvr>
    <a:masterClrMapping/>
  </p:clrMapOvr>
  <p:transition>
    <p:fade thruBlk="1"/>
  </p:transition>
  <p:timing>
    <p:tnLst>
      <p:par>
        <p:cTn id="1" dur="indefinite" restart="never" nodeType="tmRoot"/>
      </p:par>
    </p:tnLst>
  </p:timing>
</p:sld>
</file>

<file path=ppt/theme/theme1.xml><?xml version="1.0" encoding="utf-8"?>
<a:theme xmlns:a="http://schemas.openxmlformats.org/drawingml/2006/main" name="140">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140</Template>
  <TotalTime>490</TotalTime>
  <Words>805</Words>
  <Application>Microsoft Office PowerPoint</Application>
  <PresentationFormat>On-screen Show (4:3)</PresentationFormat>
  <Paragraphs>159</Paragraphs>
  <Slides>35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35</vt:i4>
      </vt:variant>
    </vt:vector>
  </HeadingPairs>
  <TitlesOfParts>
    <vt:vector size="40" baseType="lpstr">
      <vt:lpstr>Calibri</vt:lpstr>
      <vt:lpstr>Arial</vt:lpstr>
      <vt:lpstr>Arial Black</vt:lpstr>
      <vt:lpstr>Impact</vt:lpstr>
      <vt:lpstr>140</vt:lpstr>
      <vt:lpstr>BUKU ELEKTRONIK : SPRINGER</vt:lpstr>
      <vt:lpstr>Slide 2</vt:lpstr>
      <vt:lpstr>Apa itu Buku Elektronik?</vt:lpstr>
      <vt:lpstr>Latar belakang eBooks di UniMAP</vt:lpstr>
      <vt:lpstr>Slide 5</vt:lpstr>
      <vt:lpstr>Slide 6</vt:lpstr>
      <vt:lpstr>Kenapa Beli eBooks?</vt:lpstr>
      <vt:lpstr>Slide 8</vt:lpstr>
      <vt:lpstr>Slide 9</vt:lpstr>
      <vt:lpstr>Kenapa Beli eBooks? </vt:lpstr>
      <vt:lpstr>Kaedah Bayaran eBooks?</vt:lpstr>
      <vt:lpstr>Slide 12</vt:lpstr>
      <vt:lpstr>BUKU ELEKTRONIK : SPRINGERLINK</vt:lpstr>
      <vt:lpstr>Latar belakang Springer</vt:lpstr>
      <vt:lpstr>Slide 15</vt:lpstr>
      <vt:lpstr>Koleksi Springer eBooks  di UniMAP?</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Kesimpulan</vt:lpstr>
      <vt:lpstr>Slide 35</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BUKU ELEKTRONIK : SPRINGER</dc:title>
  <dc:creator>MARIAYATI</dc:creator>
  <cp:lastModifiedBy>User</cp:lastModifiedBy>
  <cp:revision>41</cp:revision>
  <dcterms:created xsi:type="dcterms:W3CDTF">2009-12-07T01:32:26Z</dcterms:created>
  <dcterms:modified xsi:type="dcterms:W3CDTF">2009-12-31T04:17:51Z</dcterms:modified>
</cp:coreProperties>
</file>